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cd977cdc7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30009fad74d9b"/>
  </p:sldMasterIdLst>
  <p:sldIdLst>
    <p:sldId xmlns:r="http://schemas.openxmlformats.org/officeDocument/2006/relationships" id="256" r:id="R4bf4aac5fcbc4f78"/>
    <p:sldId xmlns:r="http://schemas.openxmlformats.org/officeDocument/2006/relationships" id="257" r:id="R31d815e76a3c41e9"/>
    <p:sldId xmlns:r="http://schemas.openxmlformats.org/officeDocument/2006/relationships" id="258" r:id="R36f6277181424d91"/>
    <p:sldId xmlns:r="http://schemas.openxmlformats.org/officeDocument/2006/relationships" id="259" r:id="R9d6d103ae3bc4cf6"/>
    <p:sldId xmlns:r="http://schemas.openxmlformats.org/officeDocument/2006/relationships" id="260" r:id="Rfbcac273fb014d89"/>
    <p:sldId xmlns:r="http://schemas.openxmlformats.org/officeDocument/2006/relationships" id="261" r:id="Rd847e50e6e144e08"/>
    <p:sldId xmlns:r="http://schemas.openxmlformats.org/officeDocument/2006/relationships" id="262" r:id="R07171b605b7d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30009fad74d9b" /><Relationship Type="http://schemas.openxmlformats.org/officeDocument/2006/relationships/slide" Target="/ppt/slides/slide1.xml" Id="R4bf4aac5fcbc4f78" /><Relationship Type="http://schemas.openxmlformats.org/officeDocument/2006/relationships/slide" Target="/ppt/slides/slide2.xml" Id="R31d815e76a3c41e9" /><Relationship Type="http://schemas.openxmlformats.org/officeDocument/2006/relationships/slide" Target="/ppt/slides/slide3.xml" Id="R36f6277181424d91" /><Relationship Type="http://schemas.openxmlformats.org/officeDocument/2006/relationships/slide" Target="/ppt/slides/slide4.xml" Id="R9d6d103ae3bc4cf6" /><Relationship Type="http://schemas.openxmlformats.org/officeDocument/2006/relationships/slide" Target="/ppt/slides/slide5.xml" Id="Rfbcac273fb014d89" /><Relationship Type="http://schemas.openxmlformats.org/officeDocument/2006/relationships/slide" Target="/ppt/slides/slide6.xml" Id="Rd847e50e6e144e08" /><Relationship Type="http://schemas.openxmlformats.org/officeDocument/2006/relationships/slide" Target="/ppt/slides/slide7.xml" Id="R07171b605b7d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f5645f70f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1bd29edf4b24" /><Relationship Type="http://schemas.openxmlformats.org/officeDocument/2006/relationships/theme" Target="/ppt/slideMasters/theme/theme1.xml" Id="R8bd8c0cbc6c1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91bd29edf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14af6bb6a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a3385c606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6d0cc1a4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c0441149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f495a24e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940b4de7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93ad72f1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