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6844d2bf1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40b07841e4169"/>
  </p:sldMasterIdLst>
  <p:sldIdLst>
    <p:sldId xmlns:r="http://schemas.openxmlformats.org/officeDocument/2006/relationships" id="256" r:id="R528ee3acda804021"/>
    <p:sldId xmlns:r="http://schemas.openxmlformats.org/officeDocument/2006/relationships" id="257" r:id="R2770b40b0c4745ef"/>
    <p:sldId xmlns:r="http://schemas.openxmlformats.org/officeDocument/2006/relationships" id="258" r:id="R312f6269193e4501"/>
    <p:sldId xmlns:r="http://schemas.openxmlformats.org/officeDocument/2006/relationships" id="259" r:id="R96f92f446e544b52"/>
    <p:sldId xmlns:r="http://schemas.openxmlformats.org/officeDocument/2006/relationships" id="260" r:id="Rf5ba98a9f0924f17"/>
    <p:sldId xmlns:r="http://schemas.openxmlformats.org/officeDocument/2006/relationships" id="261" r:id="Rcb4696a066844f57"/>
    <p:sldId xmlns:r="http://schemas.openxmlformats.org/officeDocument/2006/relationships" id="262" r:id="Rc78b51eb4e4a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40b07841e4169" /><Relationship Type="http://schemas.openxmlformats.org/officeDocument/2006/relationships/slide" Target="/ppt/slides/slide1.xml" Id="R528ee3acda804021" /><Relationship Type="http://schemas.openxmlformats.org/officeDocument/2006/relationships/slide" Target="/ppt/slides/slide2.xml" Id="R2770b40b0c4745ef" /><Relationship Type="http://schemas.openxmlformats.org/officeDocument/2006/relationships/slide" Target="/ppt/slides/slide3.xml" Id="R312f6269193e4501" /><Relationship Type="http://schemas.openxmlformats.org/officeDocument/2006/relationships/slide" Target="/ppt/slides/slide4.xml" Id="R96f92f446e544b52" /><Relationship Type="http://schemas.openxmlformats.org/officeDocument/2006/relationships/slide" Target="/ppt/slides/slide5.xml" Id="Rf5ba98a9f0924f17" /><Relationship Type="http://schemas.openxmlformats.org/officeDocument/2006/relationships/slide" Target="/ppt/slides/slide6.xml" Id="Rcb4696a066844f57" /><Relationship Type="http://schemas.openxmlformats.org/officeDocument/2006/relationships/slide" Target="/ppt/slides/slide7.xml" Id="Rc78b51eb4e4a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06e5b616e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afe1c63a440e" /><Relationship Type="http://schemas.openxmlformats.org/officeDocument/2006/relationships/theme" Target="/ppt/slideMasters/theme/theme1.xml" Id="R4cc45b1d03c0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9afe1c63a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fe79f5ba9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27d98a23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314246118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31fb53e92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dd02180a4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03d346369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4ee40e2e0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EIRA REVISJON &amp;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41 013 170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4 873 140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13 161 728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