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a6fc5c4e5c41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7441525b1f4c3e"/>
  </p:sldMasterIdLst>
  <p:sldIdLst>
    <p:sldId xmlns:r="http://schemas.openxmlformats.org/officeDocument/2006/relationships" id="256" r:id="Rd7cb7ae4f08d4b9a"/>
    <p:sldId xmlns:r="http://schemas.openxmlformats.org/officeDocument/2006/relationships" id="257" r:id="R00d3853bb5fc42f2"/>
    <p:sldId xmlns:r="http://schemas.openxmlformats.org/officeDocument/2006/relationships" id="258" r:id="Re72c0e1634054e5a"/>
    <p:sldId xmlns:r="http://schemas.openxmlformats.org/officeDocument/2006/relationships" id="259" r:id="Ra12923a9988f4970"/>
    <p:sldId xmlns:r="http://schemas.openxmlformats.org/officeDocument/2006/relationships" id="260" r:id="R33851c4962f843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441525b1f4c3e" /><Relationship Type="http://schemas.openxmlformats.org/officeDocument/2006/relationships/slide" Target="/ppt/slides/slide1.xml" Id="Rd7cb7ae4f08d4b9a" /><Relationship Type="http://schemas.openxmlformats.org/officeDocument/2006/relationships/slide" Target="/ppt/slides/slide2.xml" Id="R00d3853bb5fc42f2" /><Relationship Type="http://schemas.openxmlformats.org/officeDocument/2006/relationships/slide" Target="/ppt/slides/slide3.xml" Id="Re72c0e1634054e5a" /><Relationship Type="http://schemas.openxmlformats.org/officeDocument/2006/relationships/slide" Target="/ppt/slides/slide4.xml" Id="Ra12923a9988f4970" /><Relationship Type="http://schemas.openxmlformats.org/officeDocument/2006/relationships/slide" Target="/ppt/slides/slide5.xml" Id="R33851c4962f843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ea0f8e74c04b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cf989cd5b41db" /><Relationship Type="http://schemas.openxmlformats.org/officeDocument/2006/relationships/theme" Target="/ppt/slideMasters/theme/theme1.xml" Id="R4e41ac282e5946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ecf989cd5b41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4372a78d744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685c10f744e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fa9190b014a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a10b16add4f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699cf99084a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DANSKE INVEST NORSKE AKSJER INSTITUSJON II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DANSKE INVEST NORSKE AKSJER INSTITUSJON II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990 446 881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