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5fb991911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7982e52f94698"/>
  </p:sldMasterIdLst>
  <p:sldIdLst>
    <p:sldId xmlns:r="http://schemas.openxmlformats.org/officeDocument/2006/relationships" id="256" r:id="R7b20d4ac493148fb"/>
    <p:sldId xmlns:r="http://schemas.openxmlformats.org/officeDocument/2006/relationships" id="257" r:id="R015191504bb64767"/>
    <p:sldId xmlns:r="http://schemas.openxmlformats.org/officeDocument/2006/relationships" id="258" r:id="Rdaa6e4abeef7481b"/>
    <p:sldId xmlns:r="http://schemas.openxmlformats.org/officeDocument/2006/relationships" id="259" r:id="R175bb5fabe4e4192"/>
    <p:sldId xmlns:r="http://schemas.openxmlformats.org/officeDocument/2006/relationships" id="260" r:id="R02939439a3c94b58"/>
    <p:sldId xmlns:r="http://schemas.openxmlformats.org/officeDocument/2006/relationships" id="261" r:id="R8b8630690a1a46a7"/>
    <p:sldId xmlns:r="http://schemas.openxmlformats.org/officeDocument/2006/relationships" id="262" r:id="R6800da43e373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7982e52f94698" /><Relationship Type="http://schemas.openxmlformats.org/officeDocument/2006/relationships/slide" Target="/ppt/slides/slide1.xml" Id="R7b20d4ac493148fb" /><Relationship Type="http://schemas.openxmlformats.org/officeDocument/2006/relationships/slide" Target="/ppt/slides/slide2.xml" Id="R015191504bb64767" /><Relationship Type="http://schemas.openxmlformats.org/officeDocument/2006/relationships/slide" Target="/ppt/slides/slide3.xml" Id="Rdaa6e4abeef7481b" /><Relationship Type="http://schemas.openxmlformats.org/officeDocument/2006/relationships/slide" Target="/ppt/slides/slide4.xml" Id="R175bb5fabe4e4192" /><Relationship Type="http://schemas.openxmlformats.org/officeDocument/2006/relationships/slide" Target="/ppt/slides/slide5.xml" Id="R02939439a3c94b58" /><Relationship Type="http://schemas.openxmlformats.org/officeDocument/2006/relationships/slide" Target="/ppt/slides/slide6.xml" Id="R8b8630690a1a46a7" /><Relationship Type="http://schemas.openxmlformats.org/officeDocument/2006/relationships/slide" Target="/ppt/slides/slide7.xml" Id="R6800da43e373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ac7b61c41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61cf6ee14bcd" /><Relationship Type="http://schemas.openxmlformats.org/officeDocument/2006/relationships/theme" Target="/ppt/slideMasters/theme/theme1.xml" Id="R3a3a56e35178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d61cf6ee1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b8a815d6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688592fc9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0b5cbb7f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358fb5d9a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1c0370a86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dd9fc11b2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830232f24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