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23af4d94b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c70ebb2b542c6"/>
  </p:sldMasterIdLst>
  <p:sldIdLst>
    <p:sldId xmlns:r="http://schemas.openxmlformats.org/officeDocument/2006/relationships" id="256" r:id="Rad1c7e7e6c654a11"/>
    <p:sldId xmlns:r="http://schemas.openxmlformats.org/officeDocument/2006/relationships" id="257" r:id="R807edb0e6949460b"/>
    <p:sldId xmlns:r="http://schemas.openxmlformats.org/officeDocument/2006/relationships" id="258" r:id="R6b566c6d23904b5e"/>
    <p:sldId xmlns:r="http://schemas.openxmlformats.org/officeDocument/2006/relationships" id="259" r:id="R85c34c88f95d45f5"/>
    <p:sldId xmlns:r="http://schemas.openxmlformats.org/officeDocument/2006/relationships" id="260" r:id="Rb5f8be01e6f44479"/>
    <p:sldId xmlns:r="http://schemas.openxmlformats.org/officeDocument/2006/relationships" id="261" r:id="R2472c7c932e74496"/>
    <p:sldId xmlns:r="http://schemas.openxmlformats.org/officeDocument/2006/relationships" id="262" r:id="R1936db1b45c6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c70ebb2b542c6" /><Relationship Type="http://schemas.openxmlformats.org/officeDocument/2006/relationships/slide" Target="/ppt/slides/slide1.xml" Id="Rad1c7e7e6c654a11" /><Relationship Type="http://schemas.openxmlformats.org/officeDocument/2006/relationships/slide" Target="/ppt/slides/slide2.xml" Id="R807edb0e6949460b" /><Relationship Type="http://schemas.openxmlformats.org/officeDocument/2006/relationships/slide" Target="/ppt/slides/slide3.xml" Id="R6b566c6d23904b5e" /><Relationship Type="http://schemas.openxmlformats.org/officeDocument/2006/relationships/slide" Target="/ppt/slides/slide4.xml" Id="R85c34c88f95d45f5" /><Relationship Type="http://schemas.openxmlformats.org/officeDocument/2006/relationships/slide" Target="/ppt/slides/slide5.xml" Id="Rb5f8be01e6f44479" /><Relationship Type="http://schemas.openxmlformats.org/officeDocument/2006/relationships/slide" Target="/ppt/slides/slide6.xml" Id="R2472c7c932e74496" /><Relationship Type="http://schemas.openxmlformats.org/officeDocument/2006/relationships/slide" Target="/ppt/slides/slide7.xml" Id="R1936db1b45c6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688701bc4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7a713d154d1b" /><Relationship Type="http://schemas.openxmlformats.org/officeDocument/2006/relationships/theme" Target="/ppt/slideMasters/theme/theme1.xml" Id="R97d931cdc2c3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97a713d15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958353df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1467d09c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91e1b778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437aa21a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f380b5ad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1e7500c68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187886cd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