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3c7eea499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3ee0047c594cbd"/>
  </p:sldMasterIdLst>
  <p:sldIdLst>
    <p:sldId xmlns:r="http://schemas.openxmlformats.org/officeDocument/2006/relationships" id="256" r:id="Rdce4f3bec04e4c88"/>
    <p:sldId xmlns:r="http://schemas.openxmlformats.org/officeDocument/2006/relationships" id="257" r:id="R1ef773b7b5f34f7d"/>
    <p:sldId xmlns:r="http://schemas.openxmlformats.org/officeDocument/2006/relationships" id="258" r:id="Re5a0fcfd4e524138"/>
    <p:sldId xmlns:r="http://schemas.openxmlformats.org/officeDocument/2006/relationships" id="259" r:id="R7a922931582d4b8c"/>
    <p:sldId xmlns:r="http://schemas.openxmlformats.org/officeDocument/2006/relationships" id="260" r:id="R5ce11fc5621f4e26"/>
    <p:sldId xmlns:r="http://schemas.openxmlformats.org/officeDocument/2006/relationships" id="261" r:id="Rc44805cfadff4c0e"/>
    <p:sldId xmlns:r="http://schemas.openxmlformats.org/officeDocument/2006/relationships" id="262" r:id="Ra82d933a2701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ee0047c594cbd" /><Relationship Type="http://schemas.openxmlformats.org/officeDocument/2006/relationships/slide" Target="/ppt/slides/slide1.xml" Id="Rdce4f3bec04e4c88" /><Relationship Type="http://schemas.openxmlformats.org/officeDocument/2006/relationships/slide" Target="/ppt/slides/slide2.xml" Id="R1ef773b7b5f34f7d" /><Relationship Type="http://schemas.openxmlformats.org/officeDocument/2006/relationships/slide" Target="/ppt/slides/slide3.xml" Id="Re5a0fcfd4e524138" /><Relationship Type="http://schemas.openxmlformats.org/officeDocument/2006/relationships/slide" Target="/ppt/slides/slide4.xml" Id="R7a922931582d4b8c" /><Relationship Type="http://schemas.openxmlformats.org/officeDocument/2006/relationships/slide" Target="/ppt/slides/slide5.xml" Id="R5ce11fc5621f4e26" /><Relationship Type="http://schemas.openxmlformats.org/officeDocument/2006/relationships/slide" Target="/ppt/slides/slide6.xml" Id="Rc44805cfadff4c0e" /><Relationship Type="http://schemas.openxmlformats.org/officeDocument/2006/relationships/slide" Target="/ppt/slides/slide7.xml" Id="Ra82d933a2701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d08484864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bb25ddf864743" /><Relationship Type="http://schemas.openxmlformats.org/officeDocument/2006/relationships/theme" Target="/ppt/slideMasters/theme/theme1.xml" Id="Rdcf239ef12d2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bb25ddf8647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86bcea09e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f40579ebc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71ff3896f48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128cad64c43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016e67abc4f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0a75b30a241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5954a1ec944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ANAX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MARKENG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2817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74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