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9ee152eae144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77194467534698"/>
  </p:sldMasterIdLst>
  <p:sldIdLst>
    <p:sldId xmlns:r="http://schemas.openxmlformats.org/officeDocument/2006/relationships" id="256" r:id="R5285ebd8be4f469a"/>
    <p:sldId xmlns:r="http://schemas.openxmlformats.org/officeDocument/2006/relationships" id="257" r:id="R038a40a182384f87"/>
    <p:sldId xmlns:r="http://schemas.openxmlformats.org/officeDocument/2006/relationships" id="258" r:id="R1fcaa893b6aa4146"/>
    <p:sldId xmlns:r="http://schemas.openxmlformats.org/officeDocument/2006/relationships" id="259" r:id="R01e0c2cf47e44799"/>
    <p:sldId xmlns:r="http://schemas.openxmlformats.org/officeDocument/2006/relationships" id="260" r:id="Rcadd8e5655684197"/>
    <p:sldId xmlns:r="http://schemas.openxmlformats.org/officeDocument/2006/relationships" id="261" r:id="R5f4860a991434cb4"/>
    <p:sldId xmlns:r="http://schemas.openxmlformats.org/officeDocument/2006/relationships" id="262" r:id="Rff64d28bb7c84c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77194467534698" /><Relationship Type="http://schemas.openxmlformats.org/officeDocument/2006/relationships/slide" Target="/ppt/slides/slide1.xml" Id="R5285ebd8be4f469a" /><Relationship Type="http://schemas.openxmlformats.org/officeDocument/2006/relationships/slide" Target="/ppt/slides/slide2.xml" Id="R038a40a182384f87" /><Relationship Type="http://schemas.openxmlformats.org/officeDocument/2006/relationships/slide" Target="/ppt/slides/slide3.xml" Id="R1fcaa893b6aa4146" /><Relationship Type="http://schemas.openxmlformats.org/officeDocument/2006/relationships/slide" Target="/ppt/slides/slide4.xml" Id="R01e0c2cf47e44799" /><Relationship Type="http://schemas.openxmlformats.org/officeDocument/2006/relationships/slide" Target="/ppt/slides/slide5.xml" Id="Rcadd8e5655684197" /><Relationship Type="http://schemas.openxmlformats.org/officeDocument/2006/relationships/slide" Target="/ppt/slides/slide6.xml" Id="R5f4860a991434cb4" /><Relationship Type="http://schemas.openxmlformats.org/officeDocument/2006/relationships/slide" Target="/ppt/slides/slide7.xml" Id="Rff64d28bb7c84c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43b22f21154a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4c30f043e4d92" /><Relationship Type="http://schemas.openxmlformats.org/officeDocument/2006/relationships/theme" Target="/ppt/slideMasters/theme/theme1.xml" Id="Rce9901c02c5346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14c30f043e4d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4cbe11f1d42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ccb03c6d446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c15dba4dc42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db0d66e4b48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cd3e5a2ed44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2e8ad1ffb46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c699f4ebb43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MÜLLER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MÜLLER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14 399 166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16 370 961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17 325 001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MÜLLER ROLF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990 597 332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