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4fa80477a5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f0ab1d301d4453"/>
  </p:sldMasterIdLst>
  <p:sldIdLst>
    <p:sldId xmlns:r="http://schemas.openxmlformats.org/officeDocument/2006/relationships" id="256" r:id="Rea53dbdf9ffc4d59"/>
    <p:sldId xmlns:r="http://schemas.openxmlformats.org/officeDocument/2006/relationships" id="257" r:id="Rec9e93709c92400e"/>
    <p:sldId xmlns:r="http://schemas.openxmlformats.org/officeDocument/2006/relationships" id="258" r:id="R525be4fe0dac4a6e"/>
    <p:sldId xmlns:r="http://schemas.openxmlformats.org/officeDocument/2006/relationships" id="259" r:id="R08b447e275c543c7"/>
    <p:sldId xmlns:r="http://schemas.openxmlformats.org/officeDocument/2006/relationships" id="260" r:id="Rd712e42b883c42ee"/>
    <p:sldId xmlns:r="http://schemas.openxmlformats.org/officeDocument/2006/relationships" id="261" r:id="R16272a44fdd141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f0ab1d301d4453" /><Relationship Type="http://schemas.openxmlformats.org/officeDocument/2006/relationships/slide" Target="/ppt/slides/slide1.xml" Id="Rea53dbdf9ffc4d59" /><Relationship Type="http://schemas.openxmlformats.org/officeDocument/2006/relationships/slide" Target="/ppt/slides/slide2.xml" Id="Rec9e93709c92400e" /><Relationship Type="http://schemas.openxmlformats.org/officeDocument/2006/relationships/slide" Target="/ppt/slides/slide3.xml" Id="R525be4fe0dac4a6e" /><Relationship Type="http://schemas.openxmlformats.org/officeDocument/2006/relationships/slide" Target="/ppt/slides/slide4.xml" Id="R08b447e275c543c7" /><Relationship Type="http://schemas.openxmlformats.org/officeDocument/2006/relationships/slide" Target="/ppt/slides/slide5.xml" Id="Rd712e42b883c42ee" /><Relationship Type="http://schemas.openxmlformats.org/officeDocument/2006/relationships/slide" Target="/ppt/slides/slide6.xml" Id="R16272a44fdd141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73e2d48df42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d3215d4194829" /><Relationship Type="http://schemas.openxmlformats.org/officeDocument/2006/relationships/theme" Target="/ppt/slideMasters/theme/theme1.xml" Id="R3dc2a46b374342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bd3215d41948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a240a528d4e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663ca8cf6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b25ca7521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622838664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7cd6165b9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42fead39641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KILDAHL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sverre@kildahl.no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990 618 917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