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ff5c433e364a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fa54ed200b49a8"/>
  </p:sldMasterIdLst>
  <p:sldIdLst>
    <p:sldId xmlns:r="http://schemas.openxmlformats.org/officeDocument/2006/relationships" id="256" r:id="R3b94e9d05aed4055"/>
    <p:sldId xmlns:r="http://schemas.openxmlformats.org/officeDocument/2006/relationships" id="257" r:id="R87822ebffc6c4e07"/>
    <p:sldId xmlns:r="http://schemas.openxmlformats.org/officeDocument/2006/relationships" id="258" r:id="R9c1a1ebcf8ce4c73"/>
    <p:sldId xmlns:r="http://schemas.openxmlformats.org/officeDocument/2006/relationships" id="259" r:id="R7af512fbf8a243d8"/>
    <p:sldId xmlns:r="http://schemas.openxmlformats.org/officeDocument/2006/relationships" id="260" r:id="Rfc2fe36ad4884618"/>
    <p:sldId xmlns:r="http://schemas.openxmlformats.org/officeDocument/2006/relationships" id="261" r:id="R90c106d700204c94"/>
    <p:sldId xmlns:r="http://schemas.openxmlformats.org/officeDocument/2006/relationships" id="262" r:id="R335cbce2d8be48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fa54ed200b49a8" /><Relationship Type="http://schemas.openxmlformats.org/officeDocument/2006/relationships/slide" Target="/ppt/slides/slide1.xml" Id="R3b94e9d05aed4055" /><Relationship Type="http://schemas.openxmlformats.org/officeDocument/2006/relationships/slide" Target="/ppt/slides/slide2.xml" Id="R87822ebffc6c4e07" /><Relationship Type="http://schemas.openxmlformats.org/officeDocument/2006/relationships/slide" Target="/ppt/slides/slide3.xml" Id="R9c1a1ebcf8ce4c73" /><Relationship Type="http://schemas.openxmlformats.org/officeDocument/2006/relationships/slide" Target="/ppt/slides/slide4.xml" Id="R7af512fbf8a243d8" /><Relationship Type="http://schemas.openxmlformats.org/officeDocument/2006/relationships/slide" Target="/ppt/slides/slide5.xml" Id="Rfc2fe36ad4884618" /><Relationship Type="http://schemas.openxmlformats.org/officeDocument/2006/relationships/slide" Target="/ppt/slides/slide6.xml" Id="R90c106d700204c94" /><Relationship Type="http://schemas.openxmlformats.org/officeDocument/2006/relationships/slide" Target="/ppt/slides/slide7.xml" Id="R335cbce2d8be48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5ca2b18e4b4e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f0ea045a1423a" /><Relationship Type="http://schemas.openxmlformats.org/officeDocument/2006/relationships/theme" Target="/ppt/slideMasters/theme/theme1.xml" Id="R36d7cb366b1b45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df0ea045a142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ec17b7c3045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27213d8b64e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afae193704d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86c5fad4d4a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902dca57c4f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4d15c9eb94a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71dff18b44d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 KILDAHL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KILDAHL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117 929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1 106 027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1 170 211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KILDAHL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sverre@kildahl.no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990 618 917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