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459b268d5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c33045356489e"/>
  </p:sldMasterIdLst>
  <p:sldIdLst>
    <p:sldId xmlns:r="http://schemas.openxmlformats.org/officeDocument/2006/relationships" id="256" r:id="R98974534c8d94c83"/>
    <p:sldId xmlns:r="http://schemas.openxmlformats.org/officeDocument/2006/relationships" id="257" r:id="Rb259bb81a81e4582"/>
    <p:sldId xmlns:r="http://schemas.openxmlformats.org/officeDocument/2006/relationships" id="258" r:id="Rb65eced513604861"/>
    <p:sldId xmlns:r="http://schemas.openxmlformats.org/officeDocument/2006/relationships" id="259" r:id="Re4d93949fe004500"/>
    <p:sldId xmlns:r="http://schemas.openxmlformats.org/officeDocument/2006/relationships" id="260" r:id="R7102faadcfa349f6"/>
    <p:sldId xmlns:r="http://schemas.openxmlformats.org/officeDocument/2006/relationships" id="261" r:id="R7f41188e50384c8d"/>
    <p:sldId xmlns:r="http://schemas.openxmlformats.org/officeDocument/2006/relationships" id="262" r:id="R181ff5c1e7d9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c33045356489e" /><Relationship Type="http://schemas.openxmlformats.org/officeDocument/2006/relationships/slide" Target="/ppt/slides/slide1.xml" Id="R98974534c8d94c83" /><Relationship Type="http://schemas.openxmlformats.org/officeDocument/2006/relationships/slide" Target="/ppt/slides/slide2.xml" Id="Rb259bb81a81e4582" /><Relationship Type="http://schemas.openxmlformats.org/officeDocument/2006/relationships/slide" Target="/ppt/slides/slide3.xml" Id="Rb65eced513604861" /><Relationship Type="http://schemas.openxmlformats.org/officeDocument/2006/relationships/slide" Target="/ppt/slides/slide4.xml" Id="Re4d93949fe004500" /><Relationship Type="http://schemas.openxmlformats.org/officeDocument/2006/relationships/slide" Target="/ppt/slides/slide5.xml" Id="R7102faadcfa349f6" /><Relationship Type="http://schemas.openxmlformats.org/officeDocument/2006/relationships/slide" Target="/ppt/slides/slide6.xml" Id="R7f41188e50384c8d" /><Relationship Type="http://schemas.openxmlformats.org/officeDocument/2006/relationships/slide" Target="/ppt/slides/slide7.xml" Id="R181ff5c1e7d9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c1533dbc3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520599a544fa" /><Relationship Type="http://schemas.openxmlformats.org/officeDocument/2006/relationships/theme" Target="/ppt/slideMasters/theme/theme1.xml" Id="R0c6cd4ae2fee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b520599a5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945f8f4d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23fa3a53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253d78a7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96f7e018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121617b6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31f96bd0e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93bbe09d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