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5953da8c448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2b3e28d05405c"/>
  </p:sldMasterIdLst>
  <p:sldIdLst>
    <p:sldId xmlns:r="http://schemas.openxmlformats.org/officeDocument/2006/relationships" id="256" r:id="R63e4b46f78784431"/>
    <p:sldId xmlns:r="http://schemas.openxmlformats.org/officeDocument/2006/relationships" id="257" r:id="Rae6ffe140fa84f37"/>
    <p:sldId xmlns:r="http://schemas.openxmlformats.org/officeDocument/2006/relationships" id="258" r:id="R2b65fc92fcf1418b"/>
    <p:sldId xmlns:r="http://schemas.openxmlformats.org/officeDocument/2006/relationships" id="259" r:id="R168dda6ba6414bc0"/>
    <p:sldId xmlns:r="http://schemas.openxmlformats.org/officeDocument/2006/relationships" id="260" r:id="Ra9ab791869974ff4"/>
    <p:sldId xmlns:r="http://schemas.openxmlformats.org/officeDocument/2006/relationships" id="261" r:id="R5fd0f863696841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2b3e28d05405c" /><Relationship Type="http://schemas.openxmlformats.org/officeDocument/2006/relationships/slide" Target="/ppt/slides/slide1.xml" Id="R63e4b46f78784431" /><Relationship Type="http://schemas.openxmlformats.org/officeDocument/2006/relationships/slide" Target="/ppt/slides/slide2.xml" Id="Rae6ffe140fa84f37" /><Relationship Type="http://schemas.openxmlformats.org/officeDocument/2006/relationships/slide" Target="/ppt/slides/slide3.xml" Id="R2b65fc92fcf1418b" /><Relationship Type="http://schemas.openxmlformats.org/officeDocument/2006/relationships/slide" Target="/ppt/slides/slide4.xml" Id="R168dda6ba6414bc0" /><Relationship Type="http://schemas.openxmlformats.org/officeDocument/2006/relationships/slide" Target="/ppt/slides/slide5.xml" Id="Ra9ab791869974ff4" /><Relationship Type="http://schemas.openxmlformats.org/officeDocument/2006/relationships/slide" Target="/ppt/slides/slide6.xml" Id="R5fd0f863696841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fd38b7b21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e89e1541b4d2a" /><Relationship Type="http://schemas.openxmlformats.org/officeDocument/2006/relationships/theme" Target="/ppt/slideMasters/theme/theme1.xml" Id="Rf7146c793e95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e89e1541b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df689a88f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2331df8bd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a2bd7663e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741329ef040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24335aaf445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bd876a0941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REGNSKAPSFØRERN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post@regnskapsforeren.no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www.regnskapsforeren.no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990 649 723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REGNSKAPSFØRERN AS</a:t>
            </a:r>
          </a:p>
        </p:txBody>
      </p:sp>
    </p:spTree>
  </p:cSld>
  <p:clrMapOvr>
    <a:masterClrMapping xmlns:a="http://schemas.openxmlformats.org/drawingml/2006/main"/>
  </p:clrMapOvr>
</p:sld>
</file>