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ea5159158a4c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b3e272389e47a6"/>
  </p:sldMasterIdLst>
  <p:sldIdLst>
    <p:sldId xmlns:r="http://schemas.openxmlformats.org/officeDocument/2006/relationships" id="256" r:id="Rfb85f8f9f25245ee"/>
    <p:sldId xmlns:r="http://schemas.openxmlformats.org/officeDocument/2006/relationships" id="257" r:id="Rf945631ebba04e5c"/>
    <p:sldId xmlns:r="http://schemas.openxmlformats.org/officeDocument/2006/relationships" id="258" r:id="Rc010387182f54937"/>
    <p:sldId xmlns:r="http://schemas.openxmlformats.org/officeDocument/2006/relationships" id="259" r:id="R440d908591624f15"/>
    <p:sldId xmlns:r="http://schemas.openxmlformats.org/officeDocument/2006/relationships" id="260" r:id="Rac739e64ceac4aef"/>
    <p:sldId xmlns:r="http://schemas.openxmlformats.org/officeDocument/2006/relationships" id="261" r:id="R2d448e60b63d4241"/>
    <p:sldId xmlns:r="http://schemas.openxmlformats.org/officeDocument/2006/relationships" id="262" r:id="R3e6b91f10b6047d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b3e272389e47a6" /><Relationship Type="http://schemas.openxmlformats.org/officeDocument/2006/relationships/slide" Target="/ppt/slides/slide1.xml" Id="Rfb85f8f9f25245ee" /><Relationship Type="http://schemas.openxmlformats.org/officeDocument/2006/relationships/slide" Target="/ppt/slides/slide2.xml" Id="Rf945631ebba04e5c" /><Relationship Type="http://schemas.openxmlformats.org/officeDocument/2006/relationships/slide" Target="/ppt/slides/slide3.xml" Id="Rc010387182f54937" /><Relationship Type="http://schemas.openxmlformats.org/officeDocument/2006/relationships/slide" Target="/ppt/slides/slide4.xml" Id="R440d908591624f15" /><Relationship Type="http://schemas.openxmlformats.org/officeDocument/2006/relationships/slide" Target="/ppt/slides/slide5.xml" Id="Rac739e64ceac4aef" /><Relationship Type="http://schemas.openxmlformats.org/officeDocument/2006/relationships/slide" Target="/ppt/slides/slide6.xml" Id="R2d448e60b63d4241" /><Relationship Type="http://schemas.openxmlformats.org/officeDocument/2006/relationships/slide" Target="/ppt/slides/slide7.xml" Id="R3e6b91f10b6047d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e0b40622814dd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b6baf06f754f1c" /><Relationship Type="http://schemas.openxmlformats.org/officeDocument/2006/relationships/theme" Target="/ppt/slideMasters/theme/theme1.xml" Id="Rbab1225a0abd40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b6baf06f754f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ce812cae348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10bc0c6fa45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22ffbd6444f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b58aca624421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22cc84cfc4c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974d378c164a2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5488f812f241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REGNSKAPSFØRERN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REGNSKAPSFØRERN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4 140 551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44 407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315 422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985 902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PIA YVONNE STEEN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SIMMONS WENCHE MICHELLE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 PIA LILLENG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Solgaard skog 104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1599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post@regnskapsforeren.no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www.regnskapsforeren.no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990 649 723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REGNSKAPSFØRERN AS</a:t>
            </a:r>
          </a:p>
        </p:txBody>
      </p:sp>
    </p:spTree>
  </p:cSld>
  <p:clrMapOvr>
    <a:masterClrMapping xmlns:a="http://schemas.openxmlformats.org/drawingml/2006/main"/>
  </p:clrMapOvr>
</p:sld>
</file>