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3dedf3293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63784003514665"/>
  </p:sldMasterIdLst>
  <p:sldIdLst>
    <p:sldId xmlns:r="http://schemas.openxmlformats.org/officeDocument/2006/relationships" id="256" r:id="R47a0fa1f6f5a40de"/>
    <p:sldId xmlns:r="http://schemas.openxmlformats.org/officeDocument/2006/relationships" id="257" r:id="R4ea7376191224b64"/>
    <p:sldId xmlns:r="http://schemas.openxmlformats.org/officeDocument/2006/relationships" id="258" r:id="R999e881c7bd24e35"/>
    <p:sldId xmlns:r="http://schemas.openxmlformats.org/officeDocument/2006/relationships" id="259" r:id="R309037ac76cb4062"/>
    <p:sldId xmlns:r="http://schemas.openxmlformats.org/officeDocument/2006/relationships" id="260" r:id="Re9b8265888fc458b"/>
    <p:sldId xmlns:r="http://schemas.openxmlformats.org/officeDocument/2006/relationships" id="261" r:id="Rad7831a38a1a4406"/>
    <p:sldId xmlns:r="http://schemas.openxmlformats.org/officeDocument/2006/relationships" id="262" r:id="Rf17754dd4fb940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3784003514665" /><Relationship Type="http://schemas.openxmlformats.org/officeDocument/2006/relationships/slide" Target="/ppt/slides/slide1.xml" Id="R47a0fa1f6f5a40de" /><Relationship Type="http://schemas.openxmlformats.org/officeDocument/2006/relationships/slide" Target="/ppt/slides/slide2.xml" Id="R4ea7376191224b64" /><Relationship Type="http://schemas.openxmlformats.org/officeDocument/2006/relationships/slide" Target="/ppt/slides/slide3.xml" Id="R999e881c7bd24e35" /><Relationship Type="http://schemas.openxmlformats.org/officeDocument/2006/relationships/slide" Target="/ppt/slides/slide4.xml" Id="R309037ac76cb4062" /><Relationship Type="http://schemas.openxmlformats.org/officeDocument/2006/relationships/slide" Target="/ppt/slides/slide5.xml" Id="Re9b8265888fc458b" /><Relationship Type="http://schemas.openxmlformats.org/officeDocument/2006/relationships/slide" Target="/ppt/slides/slide6.xml" Id="Rad7831a38a1a4406" /><Relationship Type="http://schemas.openxmlformats.org/officeDocument/2006/relationships/slide" Target="/ppt/slides/slide7.xml" Id="Rf17754dd4fb940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ead90a72a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9e97e1bb34d24" /><Relationship Type="http://schemas.openxmlformats.org/officeDocument/2006/relationships/theme" Target="/ppt/slideMasters/theme/theme1.xml" Id="Ree908fe99a3e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9e97e1bb3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acfa305f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4f91a63b7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97e9d012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f8e4fec6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7d0fcc3d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065d59dd49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647cd13f7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