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edd533052244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f22f81f054f11"/>
  </p:sldMasterIdLst>
  <p:sldIdLst>
    <p:sldId xmlns:r="http://schemas.openxmlformats.org/officeDocument/2006/relationships" id="256" r:id="R4e5d93a46bd44242"/>
    <p:sldId xmlns:r="http://schemas.openxmlformats.org/officeDocument/2006/relationships" id="257" r:id="R6dc27505b8724e8f"/>
    <p:sldId xmlns:r="http://schemas.openxmlformats.org/officeDocument/2006/relationships" id="258" r:id="R6de22d17a1f24be9"/>
    <p:sldId xmlns:r="http://schemas.openxmlformats.org/officeDocument/2006/relationships" id="259" r:id="Rc28dcfd1f82942aa"/>
    <p:sldId xmlns:r="http://schemas.openxmlformats.org/officeDocument/2006/relationships" id="260" r:id="Rb3b42c3b44554f4e"/>
    <p:sldId xmlns:r="http://schemas.openxmlformats.org/officeDocument/2006/relationships" id="261" r:id="R8542c23c0462441f"/>
    <p:sldId xmlns:r="http://schemas.openxmlformats.org/officeDocument/2006/relationships" id="262" r:id="R534a4f3b5b4c49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f22f81f054f11" /><Relationship Type="http://schemas.openxmlformats.org/officeDocument/2006/relationships/slide" Target="/ppt/slides/slide1.xml" Id="R4e5d93a46bd44242" /><Relationship Type="http://schemas.openxmlformats.org/officeDocument/2006/relationships/slide" Target="/ppt/slides/slide2.xml" Id="R6dc27505b8724e8f" /><Relationship Type="http://schemas.openxmlformats.org/officeDocument/2006/relationships/slide" Target="/ppt/slides/slide3.xml" Id="R6de22d17a1f24be9" /><Relationship Type="http://schemas.openxmlformats.org/officeDocument/2006/relationships/slide" Target="/ppt/slides/slide4.xml" Id="Rc28dcfd1f82942aa" /><Relationship Type="http://schemas.openxmlformats.org/officeDocument/2006/relationships/slide" Target="/ppt/slides/slide5.xml" Id="Rb3b42c3b44554f4e" /><Relationship Type="http://schemas.openxmlformats.org/officeDocument/2006/relationships/slide" Target="/ppt/slides/slide6.xml" Id="R8542c23c0462441f" /><Relationship Type="http://schemas.openxmlformats.org/officeDocument/2006/relationships/slide" Target="/ppt/slides/slide7.xml" Id="R534a4f3b5b4c49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f4bf5e4fb44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bd74c579541e5" /><Relationship Type="http://schemas.openxmlformats.org/officeDocument/2006/relationships/theme" Target="/ppt/slideMasters/theme/theme1.xml" Id="R182205848b2a4b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bbd74c579541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7d4ad52be44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cc56aebc542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a8f6830b34d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0ed35e7e849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8ef48a0cb4d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466e9328648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48043611f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KIKAMO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−2 685 576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26 547 288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138 287 242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139 302 272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990 692 939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KIKAMO AS</a:t>
            </a:r>
          </a:p>
        </p:txBody>
      </p:sp>
    </p:spTree>
  </p:cSld>
  <p:clrMapOvr>
    <a:masterClrMapping xmlns:a="http://schemas.openxmlformats.org/drawingml/2006/main"/>
  </p:clrMapOvr>
</p:sld>
</file>