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70b826781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7419fcfd24bd7"/>
  </p:sldMasterIdLst>
  <p:sldIdLst>
    <p:sldId xmlns:r="http://schemas.openxmlformats.org/officeDocument/2006/relationships" id="256" r:id="R1a45cc7298744396"/>
    <p:sldId xmlns:r="http://schemas.openxmlformats.org/officeDocument/2006/relationships" id="257" r:id="Rbf79c6eafc984fc0"/>
    <p:sldId xmlns:r="http://schemas.openxmlformats.org/officeDocument/2006/relationships" id="258" r:id="R26d7614aeb40416c"/>
    <p:sldId xmlns:r="http://schemas.openxmlformats.org/officeDocument/2006/relationships" id="259" r:id="R80bf5d840c6341e4"/>
    <p:sldId xmlns:r="http://schemas.openxmlformats.org/officeDocument/2006/relationships" id="260" r:id="Rc0ee8a6d3c3142ec"/>
    <p:sldId xmlns:r="http://schemas.openxmlformats.org/officeDocument/2006/relationships" id="261" r:id="R3d9e04a61d954c43"/>
    <p:sldId xmlns:r="http://schemas.openxmlformats.org/officeDocument/2006/relationships" id="262" r:id="R9e9f9abc04d84c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7419fcfd24bd7" /><Relationship Type="http://schemas.openxmlformats.org/officeDocument/2006/relationships/slide" Target="/ppt/slides/slide1.xml" Id="R1a45cc7298744396" /><Relationship Type="http://schemas.openxmlformats.org/officeDocument/2006/relationships/slide" Target="/ppt/slides/slide2.xml" Id="Rbf79c6eafc984fc0" /><Relationship Type="http://schemas.openxmlformats.org/officeDocument/2006/relationships/slide" Target="/ppt/slides/slide3.xml" Id="R26d7614aeb40416c" /><Relationship Type="http://schemas.openxmlformats.org/officeDocument/2006/relationships/slide" Target="/ppt/slides/slide4.xml" Id="R80bf5d840c6341e4" /><Relationship Type="http://schemas.openxmlformats.org/officeDocument/2006/relationships/slide" Target="/ppt/slides/slide5.xml" Id="Rc0ee8a6d3c3142ec" /><Relationship Type="http://schemas.openxmlformats.org/officeDocument/2006/relationships/slide" Target="/ppt/slides/slide6.xml" Id="R3d9e04a61d954c43" /><Relationship Type="http://schemas.openxmlformats.org/officeDocument/2006/relationships/slide" Target="/ppt/slides/slide7.xml" Id="R9e9f9abc04d84c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a9ba74a59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f75a61ab44979" /><Relationship Type="http://schemas.openxmlformats.org/officeDocument/2006/relationships/theme" Target="/ppt/slideMasters/theme/theme1.xml" Id="R2521abc762d0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f75a61ab4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f4ec493a8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5221f9200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d2c7cb243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28f0daebd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4cb136015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a7de7b9e0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f0822104041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UGELSTAD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UGELSTAD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251 897 495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ANNE S LORANGE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PER FRITHJOF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PETER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v/Per F. Lorange, Hystadveien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990 730 601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