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fe6c448a1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5556cfe174a64"/>
  </p:sldMasterIdLst>
  <p:sldIdLst>
    <p:sldId xmlns:r="http://schemas.openxmlformats.org/officeDocument/2006/relationships" id="256" r:id="R02afe88438114fdb"/>
    <p:sldId xmlns:r="http://schemas.openxmlformats.org/officeDocument/2006/relationships" id="257" r:id="R8e06ca0a42a4420f"/>
    <p:sldId xmlns:r="http://schemas.openxmlformats.org/officeDocument/2006/relationships" id="258" r:id="R647f0611375e4210"/>
    <p:sldId xmlns:r="http://schemas.openxmlformats.org/officeDocument/2006/relationships" id="259" r:id="R2a4931fddcb84abf"/>
    <p:sldId xmlns:r="http://schemas.openxmlformats.org/officeDocument/2006/relationships" id="260" r:id="R7a60581996e24dbc"/>
    <p:sldId xmlns:r="http://schemas.openxmlformats.org/officeDocument/2006/relationships" id="261" r:id="R34c2ac8ea2504cf4"/>
    <p:sldId xmlns:r="http://schemas.openxmlformats.org/officeDocument/2006/relationships" id="262" r:id="Rc6c3ca17da03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5556cfe174a64" /><Relationship Type="http://schemas.openxmlformats.org/officeDocument/2006/relationships/slide" Target="/ppt/slides/slide1.xml" Id="R02afe88438114fdb" /><Relationship Type="http://schemas.openxmlformats.org/officeDocument/2006/relationships/slide" Target="/ppt/slides/slide2.xml" Id="R8e06ca0a42a4420f" /><Relationship Type="http://schemas.openxmlformats.org/officeDocument/2006/relationships/slide" Target="/ppt/slides/slide3.xml" Id="R647f0611375e4210" /><Relationship Type="http://schemas.openxmlformats.org/officeDocument/2006/relationships/slide" Target="/ppt/slides/slide4.xml" Id="R2a4931fddcb84abf" /><Relationship Type="http://schemas.openxmlformats.org/officeDocument/2006/relationships/slide" Target="/ppt/slides/slide5.xml" Id="R7a60581996e24dbc" /><Relationship Type="http://schemas.openxmlformats.org/officeDocument/2006/relationships/slide" Target="/ppt/slides/slide6.xml" Id="R34c2ac8ea2504cf4" /><Relationship Type="http://schemas.openxmlformats.org/officeDocument/2006/relationships/slide" Target="/ppt/slides/slide7.xml" Id="Rc6c3ca17da03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20504cfe0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16b0e6a464cf0" /><Relationship Type="http://schemas.openxmlformats.org/officeDocument/2006/relationships/theme" Target="/ppt/slideMasters/theme/theme1.xml" Id="R4b25d2165858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16b0e6a46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9a39163cb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4401589ad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852a1d564f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40d57915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f7aa9341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cc9847bb64e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bf345014b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19 864 224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19 960 193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