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815b668767441d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f79a6e23c6e4b3b"/>
  </p:sldMasterIdLst>
  <p:sldIdLst>
    <p:sldId xmlns:r="http://schemas.openxmlformats.org/officeDocument/2006/relationships" id="256" r:id="Re261440697ab4250"/>
    <p:sldId xmlns:r="http://schemas.openxmlformats.org/officeDocument/2006/relationships" id="257" r:id="R1e5afe60488f4eaf"/>
    <p:sldId xmlns:r="http://schemas.openxmlformats.org/officeDocument/2006/relationships" id="258" r:id="R623888a479b24486"/>
    <p:sldId xmlns:r="http://schemas.openxmlformats.org/officeDocument/2006/relationships" id="259" r:id="R641e0d3f968b45d1"/>
    <p:sldId xmlns:r="http://schemas.openxmlformats.org/officeDocument/2006/relationships" id="260" r:id="Re23a27ea06a14e5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79a6e23c6e4b3b" /><Relationship Type="http://schemas.openxmlformats.org/officeDocument/2006/relationships/slide" Target="/ppt/slides/slide1.xml" Id="Re261440697ab4250" /><Relationship Type="http://schemas.openxmlformats.org/officeDocument/2006/relationships/slide" Target="/ppt/slides/slide2.xml" Id="R1e5afe60488f4eaf" /><Relationship Type="http://schemas.openxmlformats.org/officeDocument/2006/relationships/slide" Target="/ppt/slides/slide3.xml" Id="R623888a479b24486" /><Relationship Type="http://schemas.openxmlformats.org/officeDocument/2006/relationships/slide" Target="/ppt/slides/slide4.xml" Id="R641e0d3f968b45d1" /><Relationship Type="http://schemas.openxmlformats.org/officeDocument/2006/relationships/slide" Target="/ppt/slides/slide5.xml" Id="Re23a27ea06a14e5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23f8fd681347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58b0f3a52543d6" /><Relationship Type="http://schemas.openxmlformats.org/officeDocument/2006/relationships/theme" Target="/ppt/slideMasters/theme/theme1.xml" Id="R2d88c9f4ad274e3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258b0f3a52543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4d6b628d8349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437e9f2bd44ad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2f97f8e23544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bd920de44345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bcaaaa97244cb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AVANT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AVANT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AVANT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AVANT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AVANT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AVANT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990 788 413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AVANT BYGG AS</a:t>
            </a:r>
          </a:p>
        </p:txBody>
      </p:sp>
    </p:spTree>
  </p:cSld>
  <p:clrMapOvr>
    <a:masterClrMapping xmlns:a="http://schemas.openxmlformats.org/drawingml/2006/main"/>
  </p:clrMapOvr>
</p:sld>
</file>