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2b3c18ec0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b70c5496b4aac"/>
  </p:sldMasterIdLst>
  <p:sldIdLst>
    <p:sldId xmlns:r="http://schemas.openxmlformats.org/officeDocument/2006/relationships" id="256" r:id="R14b0a2dacafd43b1"/>
    <p:sldId xmlns:r="http://schemas.openxmlformats.org/officeDocument/2006/relationships" id="257" r:id="R60832376087844c6"/>
    <p:sldId xmlns:r="http://schemas.openxmlformats.org/officeDocument/2006/relationships" id="258" r:id="R4ca9ed8a52744cfd"/>
    <p:sldId xmlns:r="http://schemas.openxmlformats.org/officeDocument/2006/relationships" id="259" r:id="Rb4864e150b414d79"/>
    <p:sldId xmlns:r="http://schemas.openxmlformats.org/officeDocument/2006/relationships" id="260" r:id="R7f73f550b5834ff4"/>
    <p:sldId xmlns:r="http://schemas.openxmlformats.org/officeDocument/2006/relationships" id="261" r:id="R14fce377a857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b70c5496b4aac" /><Relationship Type="http://schemas.openxmlformats.org/officeDocument/2006/relationships/slide" Target="/ppt/slides/slide1.xml" Id="R14b0a2dacafd43b1" /><Relationship Type="http://schemas.openxmlformats.org/officeDocument/2006/relationships/slide" Target="/ppt/slides/slide2.xml" Id="R60832376087844c6" /><Relationship Type="http://schemas.openxmlformats.org/officeDocument/2006/relationships/slide" Target="/ppt/slides/slide3.xml" Id="R4ca9ed8a52744cfd" /><Relationship Type="http://schemas.openxmlformats.org/officeDocument/2006/relationships/slide" Target="/ppt/slides/slide4.xml" Id="Rb4864e150b414d79" /><Relationship Type="http://schemas.openxmlformats.org/officeDocument/2006/relationships/slide" Target="/ppt/slides/slide5.xml" Id="R7f73f550b5834ff4" /><Relationship Type="http://schemas.openxmlformats.org/officeDocument/2006/relationships/slide" Target="/ppt/slides/slide6.xml" Id="R14fce377a857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bc5fa8e09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1e101c4c14e38" /><Relationship Type="http://schemas.openxmlformats.org/officeDocument/2006/relationships/theme" Target="/ppt/slideMasters/theme/theme1.xml" Id="R0ae4f6f6ae36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1e101c4c1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aa4c5d5c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228f3aa3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3e2a8490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a9130c21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63fe82165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eefc435e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