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0154491e1bf41d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3d1306b6aa8483e"/>
  </p:sldMasterIdLst>
  <p:sldIdLst>
    <p:sldId xmlns:r="http://schemas.openxmlformats.org/officeDocument/2006/relationships" id="256" r:id="R8f52f8db01264ffb"/>
    <p:sldId xmlns:r="http://schemas.openxmlformats.org/officeDocument/2006/relationships" id="257" r:id="Rdb65bbd4bf084320"/>
    <p:sldId xmlns:r="http://schemas.openxmlformats.org/officeDocument/2006/relationships" id="258" r:id="R578895f71b284164"/>
    <p:sldId xmlns:r="http://schemas.openxmlformats.org/officeDocument/2006/relationships" id="259" r:id="R31145890d0f34dc6"/>
    <p:sldId xmlns:r="http://schemas.openxmlformats.org/officeDocument/2006/relationships" id="260" r:id="Rd0e5313f68dc41dd"/>
    <p:sldId xmlns:r="http://schemas.openxmlformats.org/officeDocument/2006/relationships" id="261" r:id="Refa2c9b4e1ca4c5e"/>
    <p:sldId xmlns:r="http://schemas.openxmlformats.org/officeDocument/2006/relationships" id="262" r:id="Rb08f07cdb24643a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3d1306b6aa8483e" /><Relationship Type="http://schemas.openxmlformats.org/officeDocument/2006/relationships/slide" Target="/ppt/slides/slide1.xml" Id="R8f52f8db01264ffb" /><Relationship Type="http://schemas.openxmlformats.org/officeDocument/2006/relationships/slide" Target="/ppt/slides/slide2.xml" Id="Rdb65bbd4bf084320" /><Relationship Type="http://schemas.openxmlformats.org/officeDocument/2006/relationships/slide" Target="/ppt/slides/slide3.xml" Id="R578895f71b284164" /><Relationship Type="http://schemas.openxmlformats.org/officeDocument/2006/relationships/slide" Target="/ppt/slides/slide4.xml" Id="R31145890d0f34dc6" /><Relationship Type="http://schemas.openxmlformats.org/officeDocument/2006/relationships/slide" Target="/ppt/slides/slide5.xml" Id="Rd0e5313f68dc41dd" /><Relationship Type="http://schemas.openxmlformats.org/officeDocument/2006/relationships/slide" Target="/ppt/slides/slide6.xml" Id="Refa2c9b4e1ca4c5e" /><Relationship Type="http://schemas.openxmlformats.org/officeDocument/2006/relationships/slide" Target="/ppt/slides/slide7.xml" Id="Rb08f07cdb24643a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c3565bcaed45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7c9920e5624b7d" /><Relationship Type="http://schemas.openxmlformats.org/officeDocument/2006/relationships/theme" Target="/ppt/slideMasters/theme/theme1.xml" Id="Ra7f900fef42943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7c9920e5624b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48af0ea1c8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1e2e5b9bc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0648010a0740f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e9176f18f4f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aa2f1e3e5b46a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bbaf5158a404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7ea3c5a8b74e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RELYNWA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RELYNWA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600 082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600 446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LER ASBJØRN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Nordvestre Jar, Jarveien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78 03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990 808 600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RELYNWA AS</a:t>
            </a:r>
          </a:p>
        </p:txBody>
      </p:sp>
    </p:spTree>
  </p:cSld>
  <p:clrMapOvr>
    <a:masterClrMapping xmlns:a="http://schemas.openxmlformats.org/drawingml/2006/main"/>
  </p:clrMapOvr>
</p:sld>
</file>