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b4fe413de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ffa15bd00473e"/>
  </p:sldMasterIdLst>
  <p:sldIdLst>
    <p:sldId xmlns:r="http://schemas.openxmlformats.org/officeDocument/2006/relationships" id="256" r:id="R3ba3e934824f4fc3"/>
    <p:sldId xmlns:r="http://schemas.openxmlformats.org/officeDocument/2006/relationships" id="257" r:id="Rf25edbe2e4b94cb0"/>
    <p:sldId xmlns:r="http://schemas.openxmlformats.org/officeDocument/2006/relationships" id="258" r:id="R7afed519351743c3"/>
    <p:sldId xmlns:r="http://schemas.openxmlformats.org/officeDocument/2006/relationships" id="259" r:id="R524fba18a7fb4e53"/>
    <p:sldId xmlns:r="http://schemas.openxmlformats.org/officeDocument/2006/relationships" id="260" r:id="R3fd35bfa95304d55"/>
    <p:sldId xmlns:r="http://schemas.openxmlformats.org/officeDocument/2006/relationships" id="261" r:id="R15a5a6e5280044ec"/>
    <p:sldId xmlns:r="http://schemas.openxmlformats.org/officeDocument/2006/relationships" id="262" r:id="R5a297ebe26df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ffa15bd00473e" /><Relationship Type="http://schemas.openxmlformats.org/officeDocument/2006/relationships/slide" Target="/ppt/slides/slide1.xml" Id="R3ba3e934824f4fc3" /><Relationship Type="http://schemas.openxmlformats.org/officeDocument/2006/relationships/slide" Target="/ppt/slides/slide2.xml" Id="Rf25edbe2e4b94cb0" /><Relationship Type="http://schemas.openxmlformats.org/officeDocument/2006/relationships/slide" Target="/ppt/slides/slide3.xml" Id="R7afed519351743c3" /><Relationship Type="http://schemas.openxmlformats.org/officeDocument/2006/relationships/slide" Target="/ppt/slides/slide4.xml" Id="R524fba18a7fb4e53" /><Relationship Type="http://schemas.openxmlformats.org/officeDocument/2006/relationships/slide" Target="/ppt/slides/slide5.xml" Id="R3fd35bfa95304d55" /><Relationship Type="http://schemas.openxmlformats.org/officeDocument/2006/relationships/slide" Target="/ppt/slides/slide6.xml" Id="R15a5a6e5280044ec" /><Relationship Type="http://schemas.openxmlformats.org/officeDocument/2006/relationships/slide" Target="/ppt/slides/slide7.xml" Id="R5a297ebe26df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2ad4e8147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8ed26beb4db0" /><Relationship Type="http://schemas.openxmlformats.org/officeDocument/2006/relationships/theme" Target="/ppt/slideMasters/theme/theme1.xml" Id="R5fbf73953db1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08ed26beb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47977f61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59a258f2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0c9f213fa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e53d7162d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80910854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5d1ed4c2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f12d0f80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