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919e942b0b44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974e337ed44aa0"/>
  </p:sldMasterIdLst>
  <p:sldIdLst>
    <p:sldId xmlns:r="http://schemas.openxmlformats.org/officeDocument/2006/relationships" id="256" r:id="Rc76c9bed1a40409f"/>
    <p:sldId xmlns:r="http://schemas.openxmlformats.org/officeDocument/2006/relationships" id="257" r:id="Rfbb513069ddb4451"/>
    <p:sldId xmlns:r="http://schemas.openxmlformats.org/officeDocument/2006/relationships" id="258" r:id="Rc994cbd46ecc42e3"/>
    <p:sldId xmlns:r="http://schemas.openxmlformats.org/officeDocument/2006/relationships" id="259" r:id="Rfcead64b5feb49bd"/>
    <p:sldId xmlns:r="http://schemas.openxmlformats.org/officeDocument/2006/relationships" id="260" r:id="R78425f1e4cb84a5f"/>
    <p:sldId xmlns:r="http://schemas.openxmlformats.org/officeDocument/2006/relationships" id="261" r:id="R34f7782cd82d439e"/>
    <p:sldId xmlns:r="http://schemas.openxmlformats.org/officeDocument/2006/relationships" id="262" r:id="R33c26a1c06934e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974e337ed44aa0" /><Relationship Type="http://schemas.openxmlformats.org/officeDocument/2006/relationships/slide" Target="/ppt/slides/slide1.xml" Id="Rc76c9bed1a40409f" /><Relationship Type="http://schemas.openxmlformats.org/officeDocument/2006/relationships/slide" Target="/ppt/slides/slide2.xml" Id="Rfbb513069ddb4451" /><Relationship Type="http://schemas.openxmlformats.org/officeDocument/2006/relationships/slide" Target="/ppt/slides/slide3.xml" Id="Rc994cbd46ecc42e3" /><Relationship Type="http://schemas.openxmlformats.org/officeDocument/2006/relationships/slide" Target="/ppt/slides/slide4.xml" Id="Rfcead64b5feb49bd" /><Relationship Type="http://schemas.openxmlformats.org/officeDocument/2006/relationships/slide" Target="/ppt/slides/slide5.xml" Id="R78425f1e4cb84a5f" /><Relationship Type="http://schemas.openxmlformats.org/officeDocument/2006/relationships/slide" Target="/ppt/slides/slide6.xml" Id="R34f7782cd82d439e" /><Relationship Type="http://schemas.openxmlformats.org/officeDocument/2006/relationships/slide" Target="/ppt/slides/slide7.xml" Id="R33c26a1c06934e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8120bafb4f42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bd5661527a4964" /><Relationship Type="http://schemas.openxmlformats.org/officeDocument/2006/relationships/theme" Target="/ppt/slideMasters/theme/theme1.xml" Id="R7b90935eb73c4b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bd5661527a49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83fe4db24a4c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88efbc890b46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e5bbb32aa040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c73b8c05449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60a90c9b4a43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d9d586189645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4dee8e61914d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−9 262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6 806 102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9 490 667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INGEBRIGTSEN TROND EIRIK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Heyerdahls vei 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990 836 256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 INVEST AS</a:t>
            </a:r>
          </a:p>
        </p:txBody>
      </p:sp>
    </p:spTree>
  </p:cSld>
  <p:clrMapOvr>
    <a:masterClrMapping xmlns:a="http://schemas.openxmlformats.org/drawingml/2006/main"/>
  </p:clrMapOvr>
</p:sld>
</file>