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7b91fcbf7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17075f7134b8e"/>
  </p:sldMasterIdLst>
  <p:sldIdLst>
    <p:sldId xmlns:r="http://schemas.openxmlformats.org/officeDocument/2006/relationships" id="256" r:id="Ra6b12fe6de4d4db8"/>
    <p:sldId xmlns:r="http://schemas.openxmlformats.org/officeDocument/2006/relationships" id="257" r:id="R5014d10399df4c41"/>
    <p:sldId xmlns:r="http://schemas.openxmlformats.org/officeDocument/2006/relationships" id="258" r:id="R5f370008853d4d26"/>
    <p:sldId xmlns:r="http://schemas.openxmlformats.org/officeDocument/2006/relationships" id="259" r:id="R8595bf213bde4611"/>
    <p:sldId xmlns:r="http://schemas.openxmlformats.org/officeDocument/2006/relationships" id="260" r:id="R846b9162ac2545ca"/>
    <p:sldId xmlns:r="http://schemas.openxmlformats.org/officeDocument/2006/relationships" id="261" r:id="Rfb05246f8361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17075f7134b8e" /><Relationship Type="http://schemas.openxmlformats.org/officeDocument/2006/relationships/slide" Target="/ppt/slides/slide1.xml" Id="Ra6b12fe6de4d4db8" /><Relationship Type="http://schemas.openxmlformats.org/officeDocument/2006/relationships/slide" Target="/ppt/slides/slide2.xml" Id="R5014d10399df4c41" /><Relationship Type="http://schemas.openxmlformats.org/officeDocument/2006/relationships/slide" Target="/ppt/slides/slide3.xml" Id="R5f370008853d4d26" /><Relationship Type="http://schemas.openxmlformats.org/officeDocument/2006/relationships/slide" Target="/ppt/slides/slide4.xml" Id="R8595bf213bde4611" /><Relationship Type="http://schemas.openxmlformats.org/officeDocument/2006/relationships/slide" Target="/ppt/slides/slide5.xml" Id="R846b9162ac2545ca" /><Relationship Type="http://schemas.openxmlformats.org/officeDocument/2006/relationships/slide" Target="/ppt/slides/slide6.xml" Id="Rfb05246f8361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51b969f0a42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aa64260514af1" /><Relationship Type="http://schemas.openxmlformats.org/officeDocument/2006/relationships/theme" Target="/ppt/slideMasters/theme/theme1.xml" Id="R47bcfb2bc218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aa6426051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ee074c4b5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1b1b753b44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ae4f4cf1e42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b3ad2494b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5945fce824d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8f8d02dd40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ELTIX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Elton, Vollen marina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990 869 049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ELTIX AS</a:t>
            </a:r>
          </a:p>
        </p:txBody>
      </p:sp>
    </p:spTree>
  </p:cSld>
  <p:clrMapOvr>
    <a:masterClrMapping xmlns:a="http://schemas.openxmlformats.org/drawingml/2006/main"/>
  </p:clrMapOvr>
</p:sld>
</file>