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a7c15e727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3338e12fb4c2c"/>
  </p:sldMasterIdLst>
  <p:sldIdLst>
    <p:sldId xmlns:r="http://schemas.openxmlformats.org/officeDocument/2006/relationships" id="256" r:id="Rb824fda1c5864111"/>
    <p:sldId xmlns:r="http://schemas.openxmlformats.org/officeDocument/2006/relationships" id="257" r:id="Ra4195c792b6f4b16"/>
    <p:sldId xmlns:r="http://schemas.openxmlformats.org/officeDocument/2006/relationships" id="258" r:id="R636639095b55418e"/>
    <p:sldId xmlns:r="http://schemas.openxmlformats.org/officeDocument/2006/relationships" id="259" r:id="R9d09bc1b7e3f4133"/>
    <p:sldId xmlns:r="http://schemas.openxmlformats.org/officeDocument/2006/relationships" id="260" r:id="R6e99470654804c9d"/>
    <p:sldId xmlns:r="http://schemas.openxmlformats.org/officeDocument/2006/relationships" id="261" r:id="R0e0806f9f0374e2f"/>
    <p:sldId xmlns:r="http://schemas.openxmlformats.org/officeDocument/2006/relationships" id="262" r:id="R9850008b0138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3338e12fb4c2c" /><Relationship Type="http://schemas.openxmlformats.org/officeDocument/2006/relationships/slide" Target="/ppt/slides/slide1.xml" Id="Rb824fda1c5864111" /><Relationship Type="http://schemas.openxmlformats.org/officeDocument/2006/relationships/slide" Target="/ppt/slides/slide2.xml" Id="Ra4195c792b6f4b16" /><Relationship Type="http://schemas.openxmlformats.org/officeDocument/2006/relationships/slide" Target="/ppt/slides/slide3.xml" Id="R636639095b55418e" /><Relationship Type="http://schemas.openxmlformats.org/officeDocument/2006/relationships/slide" Target="/ppt/slides/slide4.xml" Id="R9d09bc1b7e3f4133" /><Relationship Type="http://schemas.openxmlformats.org/officeDocument/2006/relationships/slide" Target="/ppt/slides/slide5.xml" Id="R6e99470654804c9d" /><Relationship Type="http://schemas.openxmlformats.org/officeDocument/2006/relationships/slide" Target="/ppt/slides/slide6.xml" Id="R0e0806f9f0374e2f" /><Relationship Type="http://schemas.openxmlformats.org/officeDocument/2006/relationships/slide" Target="/ppt/slides/slide7.xml" Id="R9850008b0138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044ded813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3bf97d0734474" /><Relationship Type="http://schemas.openxmlformats.org/officeDocument/2006/relationships/theme" Target="/ppt/slideMasters/theme/theme1.xml" Id="Ra2e70c272a75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3bf97d073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e22deb462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c5dcf14a7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837813b5b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4c58caf3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4f0e990be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2eb8598da44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46732365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ELTIX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Elton, Vollen marina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