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b1bd0428c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45f9bf0efe44ce"/>
  </p:sldMasterIdLst>
  <p:sldIdLst>
    <p:sldId xmlns:r="http://schemas.openxmlformats.org/officeDocument/2006/relationships" id="256" r:id="Rd591ef85981141d9"/>
    <p:sldId xmlns:r="http://schemas.openxmlformats.org/officeDocument/2006/relationships" id="257" r:id="R5a9ffd88d8ba4887"/>
    <p:sldId xmlns:r="http://schemas.openxmlformats.org/officeDocument/2006/relationships" id="258" r:id="Re016d0fd66e04f74"/>
    <p:sldId xmlns:r="http://schemas.openxmlformats.org/officeDocument/2006/relationships" id="259" r:id="Re2ceccd85b344dcd"/>
    <p:sldId xmlns:r="http://schemas.openxmlformats.org/officeDocument/2006/relationships" id="260" r:id="R4625f28f769046c1"/>
    <p:sldId xmlns:r="http://schemas.openxmlformats.org/officeDocument/2006/relationships" id="261" r:id="Rd718de6f73be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5f9bf0efe44ce" /><Relationship Type="http://schemas.openxmlformats.org/officeDocument/2006/relationships/slide" Target="/ppt/slides/slide1.xml" Id="Rd591ef85981141d9" /><Relationship Type="http://schemas.openxmlformats.org/officeDocument/2006/relationships/slide" Target="/ppt/slides/slide2.xml" Id="R5a9ffd88d8ba4887" /><Relationship Type="http://schemas.openxmlformats.org/officeDocument/2006/relationships/slide" Target="/ppt/slides/slide3.xml" Id="Re016d0fd66e04f74" /><Relationship Type="http://schemas.openxmlformats.org/officeDocument/2006/relationships/slide" Target="/ppt/slides/slide4.xml" Id="Re2ceccd85b344dcd" /><Relationship Type="http://schemas.openxmlformats.org/officeDocument/2006/relationships/slide" Target="/ppt/slides/slide5.xml" Id="R4625f28f769046c1" /><Relationship Type="http://schemas.openxmlformats.org/officeDocument/2006/relationships/slide" Target="/ppt/slides/slide6.xml" Id="Rd718de6f73be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0b7dea86f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8d3cf5cf24c67" /><Relationship Type="http://schemas.openxmlformats.org/officeDocument/2006/relationships/theme" Target="/ppt/slideMasters/theme/theme1.xml" Id="Rb09f88eb7c4d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88d3cf5cf2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07ef638a4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d77a9636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b8621c9d540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972e9919e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a194ae89b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e28909727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FORRETNINGSPARTNER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post@sr-bank-fp.no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www.sr-bank-fp.no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990 945 748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FORRETNINGSPARTNER AS</a:t>
            </a:r>
          </a:p>
        </p:txBody>
      </p:sp>
    </p:spTree>
  </p:cSld>
  <p:clrMapOvr>
    <a:masterClrMapping xmlns:a="http://schemas.openxmlformats.org/drawingml/2006/main"/>
  </p:clrMapOvr>
</p:sld>
</file>