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30cbea45cc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d7078c927454a"/>
  </p:sldMasterIdLst>
  <p:sldIdLst>
    <p:sldId xmlns:r="http://schemas.openxmlformats.org/officeDocument/2006/relationships" id="256" r:id="R82d58d9ad46a4666"/>
    <p:sldId xmlns:r="http://schemas.openxmlformats.org/officeDocument/2006/relationships" id="257" r:id="Rc62daa700b144a13"/>
    <p:sldId xmlns:r="http://schemas.openxmlformats.org/officeDocument/2006/relationships" id="258" r:id="R888029afafbe40fb"/>
    <p:sldId xmlns:r="http://schemas.openxmlformats.org/officeDocument/2006/relationships" id="259" r:id="Rc09d8f4397e7415a"/>
    <p:sldId xmlns:r="http://schemas.openxmlformats.org/officeDocument/2006/relationships" id="260" r:id="Ra788fcc2df9644c8"/>
    <p:sldId xmlns:r="http://schemas.openxmlformats.org/officeDocument/2006/relationships" id="261" r:id="R1ad443c956b9417c"/>
    <p:sldId xmlns:r="http://schemas.openxmlformats.org/officeDocument/2006/relationships" id="262" r:id="Rf49570a5954f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d7078c927454a" /><Relationship Type="http://schemas.openxmlformats.org/officeDocument/2006/relationships/slide" Target="/ppt/slides/slide1.xml" Id="R82d58d9ad46a4666" /><Relationship Type="http://schemas.openxmlformats.org/officeDocument/2006/relationships/slide" Target="/ppt/slides/slide2.xml" Id="Rc62daa700b144a13" /><Relationship Type="http://schemas.openxmlformats.org/officeDocument/2006/relationships/slide" Target="/ppt/slides/slide3.xml" Id="R888029afafbe40fb" /><Relationship Type="http://schemas.openxmlformats.org/officeDocument/2006/relationships/slide" Target="/ppt/slides/slide4.xml" Id="Rc09d8f4397e7415a" /><Relationship Type="http://schemas.openxmlformats.org/officeDocument/2006/relationships/slide" Target="/ppt/slides/slide5.xml" Id="Ra788fcc2df9644c8" /><Relationship Type="http://schemas.openxmlformats.org/officeDocument/2006/relationships/slide" Target="/ppt/slides/slide6.xml" Id="R1ad443c956b9417c" /><Relationship Type="http://schemas.openxmlformats.org/officeDocument/2006/relationships/slide" Target="/ppt/slides/slide7.xml" Id="Rf49570a5954f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478103d254b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0b9e0cf504a05" /><Relationship Type="http://schemas.openxmlformats.org/officeDocument/2006/relationships/theme" Target="/ppt/slideMasters/theme/theme1.xml" Id="R1a98047ad861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0b9e0cf50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be463cb55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6180f2183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391a3b3e45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4ed695ce9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8bbec89dd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93f6cc2c845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de594bfc43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FORRETNINGSPARTNER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FORRETNINGSPARTNER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549 388 862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34 703 704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30 604 718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178 287 284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321 799 698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