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ae2b1c27f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a8c32093346cf"/>
  </p:sldMasterIdLst>
  <p:sldIdLst>
    <p:sldId xmlns:r="http://schemas.openxmlformats.org/officeDocument/2006/relationships" id="256" r:id="Rae8186d6809d4673"/>
    <p:sldId xmlns:r="http://schemas.openxmlformats.org/officeDocument/2006/relationships" id="257" r:id="R1994e76138fc4e44"/>
    <p:sldId xmlns:r="http://schemas.openxmlformats.org/officeDocument/2006/relationships" id="258" r:id="R456abd0099e548be"/>
    <p:sldId xmlns:r="http://schemas.openxmlformats.org/officeDocument/2006/relationships" id="259" r:id="R3b29cccab8b641f7"/>
    <p:sldId xmlns:r="http://schemas.openxmlformats.org/officeDocument/2006/relationships" id="260" r:id="Rf89bc9240c7743c7"/>
    <p:sldId xmlns:r="http://schemas.openxmlformats.org/officeDocument/2006/relationships" id="261" r:id="R637db9e0abd0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a8c32093346cf" /><Relationship Type="http://schemas.openxmlformats.org/officeDocument/2006/relationships/slide" Target="/ppt/slides/slide1.xml" Id="Rae8186d6809d4673" /><Relationship Type="http://schemas.openxmlformats.org/officeDocument/2006/relationships/slide" Target="/ppt/slides/slide2.xml" Id="R1994e76138fc4e44" /><Relationship Type="http://schemas.openxmlformats.org/officeDocument/2006/relationships/slide" Target="/ppt/slides/slide3.xml" Id="R456abd0099e548be" /><Relationship Type="http://schemas.openxmlformats.org/officeDocument/2006/relationships/slide" Target="/ppt/slides/slide4.xml" Id="R3b29cccab8b641f7" /><Relationship Type="http://schemas.openxmlformats.org/officeDocument/2006/relationships/slide" Target="/ppt/slides/slide5.xml" Id="Rf89bc9240c7743c7" /><Relationship Type="http://schemas.openxmlformats.org/officeDocument/2006/relationships/slide" Target="/ppt/slides/slide6.xml" Id="R637db9e0abd0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76c520973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3230e7fbe46b1" /><Relationship Type="http://schemas.openxmlformats.org/officeDocument/2006/relationships/theme" Target="/ppt/slideMasters/theme/theme1.xml" Id="Rc2b3f43437b1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3230e7fbe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0dcf69cb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83df10a3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edbdaab1d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49260323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7bcfe810f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6995d5cf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WIELVEST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trulswiel@gmail.com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990 980 985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