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e38ba4669c46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17e65a5b7b4b61"/>
  </p:sldMasterIdLst>
  <p:sldIdLst>
    <p:sldId xmlns:r="http://schemas.openxmlformats.org/officeDocument/2006/relationships" id="256" r:id="R68c3f9adf5f548cc"/>
    <p:sldId xmlns:r="http://schemas.openxmlformats.org/officeDocument/2006/relationships" id="257" r:id="R6a10d7517e5240e8"/>
    <p:sldId xmlns:r="http://schemas.openxmlformats.org/officeDocument/2006/relationships" id="258" r:id="Rbef38110d3f144bd"/>
    <p:sldId xmlns:r="http://schemas.openxmlformats.org/officeDocument/2006/relationships" id="259" r:id="Rf2a33664e4064aed"/>
    <p:sldId xmlns:r="http://schemas.openxmlformats.org/officeDocument/2006/relationships" id="260" r:id="Ra2941ee41fb84704"/>
    <p:sldId xmlns:r="http://schemas.openxmlformats.org/officeDocument/2006/relationships" id="261" r:id="R0590d183ee5543a9"/>
    <p:sldId xmlns:r="http://schemas.openxmlformats.org/officeDocument/2006/relationships" id="262" r:id="Rc183560da33248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17e65a5b7b4b61" /><Relationship Type="http://schemas.openxmlformats.org/officeDocument/2006/relationships/slide" Target="/ppt/slides/slide1.xml" Id="R68c3f9adf5f548cc" /><Relationship Type="http://schemas.openxmlformats.org/officeDocument/2006/relationships/slide" Target="/ppt/slides/slide2.xml" Id="R6a10d7517e5240e8" /><Relationship Type="http://schemas.openxmlformats.org/officeDocument/2006/relationships/slide" Target="/ppt/slides/slide3.xml" Id="Rbef38110d3f144bd" /><Relationship Type="http://schemas.openxmlformats.org/officeDocument/2006/relationships/slide" Target="/ppt/slides/slide4.xml" Id="Rf2a33664e4064aed" /><Relationship Type="http://schemas.openxmlformats.org/officeDocument/2006/relationships/slide" Target="/ppt/slides/slide5.xml" Id="Ra2941ee41fb84704" /><Relationship Type="http://schemas.openxmlformats.org/officeDocument/2006/relationships/slide" Target="/ppt/slides/slide6.xml" Id="R0590d183ee5543a9" /><Relationship Type="http://schemas.openxmlformats.org/officeDocument/2006/relationships/slide" Target="/ppt/slides/slide7.xml" Id="Rc183560da33248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c73be9387247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4fe0d657b4e29" /><Relationship Type="http://schemas.openxmlformats.org/officeDocument/2006/relationships/theme" Target="/ppt/slideMasters/theme/theme1.xml" Id="Re2fc3674698940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a4fe0d657b4e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8e4a1099146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36a47260b47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b151400484d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99b8c032548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b7458563543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c86adcb814d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bd78d019641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WIELVEST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WIELVEST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WIELVEST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WIELVEST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WIELVEST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WIELVEST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1 212 249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5 236 606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7 677 668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WIELVEST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WIEL TRULS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WIELVEST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Måltrostveien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trulswiel@gmail.com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990 980 985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WIELVEST AS</a:t>
            </a:r>
          </a:p>
        </p:txBody>
      </p:sp>
    </p:spTree>
  </p:cSld>
  <p:clrMapOvr>
    <a:masterClrMapping xmlns:a="http://schemas.openxmlformats.org/drawingml/2006/main"/>
  </p:clrMapOvr>
</p:sld>
</file>