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739e69c2b04c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31f184203a43fa"/>
  </p:sldMasterIdLst>
  <p:sldIdLst>
    <p:sldId xmlns:r="http://schemas.openxmlformats.org/officeDocument/2006/relationships" id="256" r:id="R3af5e5e8e5db4a43"/>
    <p:sldId xmlns:r="http://schemas.openxmlformats.org/officeDocument/2006/relationships" id="257" r:id="R1a3c3ac568874ede"/>
    <p:sldId xmlns:r="http://schemas.openxmlformats.org/officeDocument/2006/relationships" id="258" r:id="Rc45646f56183481d"/>
    <p:sldId xmlns:r="http://schemas.openxmlformats.org/officeDocument/2006/relationships" id="259" r:id="R280018560f5848d3"/>
    <p:sldId xmlns:r="http://schemas.openxmlformats.org/officeDocument/2006/relationships" id="260" r:id="Rbac276904fd0414a"/>
    <p:sldId xmlns:r="http://schemas.openxmlformats.org/officeDocument/2006/relationships" id="261" r:id="R8188ac45b6084221"/>
    <p:sldId xmlns:r="http://schemas.openxmlformats.org/officeDocument/2006/relationships" id="262" r:id="R49b91445757a4b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1f184203a43fa" /><Relationship Type="http://schemas.openxmlformats.org/officeDocument/2006/relationships/slide" Target="/ppt/slides/slide1.xml" Id="R3af5e5e8e5db4a43" /><Relationship Type="http://schemas.openxmlformats.org/officeDocument/2006/relationships/slide" Target="/ppt/slides/slide2.xml" Id="R1a3c3ac568874ede" /><Relationship Type="http://schemas.openxmlformats.org/officeDocument/2006/relationships/slide" Target="/ppt/slides/slide3.xml" Id="Rc45646f56183481d" /><Relationship Type="http://schemas.openxmlformats.org/officeDocument/2006/relationships/slide" Target="/ppt/slides/slide4.xml" Id="R280018560f5848d3" /><Relationship Type="http://schemas.openxmlformats.org/officeDocument/2006/relationships/slide" Target="/ppt/slides/slide5.xml" Id="Rbac276904fd0414a" /><Relationship Type="http://schemas.openxmlformats.org/officeDocument/2006/relationships/slide" Target="/ppt/slides/slide6.xml" Id="R8188ac45b6084221" /><Relationship Type="http://schemas.openxmlformats.org/officeDocument/2006/relationships/slide" Target="/ppt/slides/slide7.xml" Id="R49b91445757a4b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31b56bc76643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5b8491cc04e9e" /><Relationship Type="http://schemas.openxmlformats.org/officeDocument/2006/relationships/theme" Target="/ppt/slideMasters/theme/theme1.xml" Id="Rb89750e903114b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05b8491cc04e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62493a6b943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608db688b48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d441feb1b42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1d79868ff45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d8f6cd28d49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64cef1e8c47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23195fd5749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BORGUND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4 228 248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17 974 096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43 968 658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ODDMUND BERG  –  97,0 %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ODDMUND BERG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6I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991 066 977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HOLDING AS</a:t>
            </a:r>
          </a:p>
        </p:txBody>
      </p:sp>
    </p:spTree>
  </p:cSld>
  <p:clrMapOvr>
    <a:masterClrMapping xmlns:a="http://schemas.openxmlformats.org/drawingml/2006/main"/>
  </p:clrMapOvr>
</p:sld>
</file>