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0c8e36177c4a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d455fc9beb44e2"/>
  </p:sldMasterIdLst>
  <p:sldIdLst>
    <p:sldId xmlns:r="http://schemas.openxmlformats.org/officeDocument/2006/relationships" id="256" r:id="R4f5061babff54127"/>
    <p:sldId xmlns:r="http://schemas.openxmlformats.org/officeDocument/2006/relationships" id="257" r:id="Rfda9a110d8284609"/>
    <p:sldId xmlns:r="http://schemas.openxmlformats.org/officeDocument/2006/relationships" id="258" r:id="R88d741e56bfd4d99"/>
    <p:sldId xmlns:r="http://schemas.openxmlformats.org/officeDocument/2006/relationships" id="259" r:id="Rfe54db1edd8f4c80"/>
    <p:sldId xmlns:r="http://schemas.openxmlformats.org/officeDocument/2006/relationships" id="260" r:id="Rf83d8d67cc014580"/>
    <p:sldId xmlns:r="http://schemas.openxmlformats.org/officeDocument/2006/relationships" id="261" r:id="Raf129b773bba4b59"/>
    <p:sldId xmlns:r="http://schemas.openxmlformats.org/officeDocument/2006/relationships" id="262" r:id="Rcb3130b7954c49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455fc9beb44e2" /><Relationship Type="http://schemas.openxmlformats.org/officeDocument/2006/relationships/slide" Target="/ppt/slides/slide1.xml" Id="R4f5061babff54127" /><Relationship Type="http://schemas.openxmlformats.org/officeDocument/2006/relationships/slide" Target="/ppt/slides/slide2.xml" Id="Rfda9a110d8284609" /><Relationship Type="http://schemas.openxmlformats.org/officeDocument/2006/relationships/slide" Target="/ppt/slides/slide3.xml" Id="R88d741e56bfd4d99" /><Relationship Type="http://schemas.openxmlformats.org/officeDocument/2006/relationships/slide" Target="/ppt/slides/slide4.xml" Id="Rfe54db1edd8f4c80" /><Relationship Type="http://schemas.openxmlformats.org/officeDocument/2006/relationships/slide" Target="/ppt/slides/slide5.xml" Id="Rf83d8d67cc014580" /><Relationship Type="http://schemas.openxmlformats.org/officeDocument/2006/relationships/slide" Target="/ppt/slides/slide6.xml" Id="Raf129b773bba4b59" /><Relationship Type="http://schemas.openxmlformats.org/officeDocument/2006/relationships/slide" Target="/ppt/slides/slide7.xml" Id="Rcb3130b7954c49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481edaf22a40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da33a44154702" /><Relationship Type="http://schemas.openxmlformats.org/officeDocument/2006/relationships/theme" Target="/ppt/slideMasters/theme/theme1.xml" Id="Rcabe696496724a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2da33a441547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f9f161c2041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5f91180f749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9a95ce65542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de14828e849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8d389e7e04f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aa826961c4a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f5282790845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TH-KAPITAL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TH-KAPITAL AS ble etablert [år] og holder til i Forsand.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2 637 405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11 765 725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11 765 725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HAUKELID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Gjøysavegen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4110 Forsand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70 36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991 093 095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TH-KAPITAL AS</a:t>
            </a:r>
          </a:p>
        </p:txBody>
      </p:sp>
    </p:spTree>
  </p:cSld>
  <p:clrMapOvr>
    <a:masterClrMapping xmlns:a="http://schemas.openxmlformats.org/drawingml/2006/main"/>
  </p:clrMapOvr>
</p:sld>
</file>