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e71fdaa63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224b36fc6e4fcc"/>
  </p:sldMasterIdLst>
  <p:sldIdLst>
    <p:sldId xmlns:r="http://schemas.openxmlformats.org/officeDocument/2006/relationships" id="256" r:id="R992678e42b8e4af4"/>
    <p:sldId xmlns:r="http://schemas.openxmlformats.org/officeDocument/2006/relationships" id="257" r:id="R6942785f891b48ad"/>
    <p:sldId xmlns:r="http://schemas.openxmlformats.org/officeDocument/2006/relationships" id="258" r:id="R7b55889861b14b41"/>
    <p:sldId xmlns:r="http://schemas.openxmlformats.org/officeDocument/2006/relationships" id="259" r:id="R538ef8d4626a44be"/>
    <p:sldId xmlns:r="http://schemas.openxmlformats.org/officeDocument/2006/relationships" id="260" r:id="R0d75f5e08f2f4bd5"/>
    <p:sldId xmlns:r="http://schemas.openxmlformats.org/officeDocument/2006/relationships" id="261" r:id="Ra8016d7b495747ff"/>
    <p:sldId xmlns:r="http://schemas.openxmlformats.org/officeDocument/2006/relationships" id="262" r:id="Rc1572129d4504b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24b36fc6e4fcc" /><Relationship Type="http://schemas.openxmlformats.org/officeDocument/2006/relationships/slide" Target="/ppt/slides/slide1.xml" Id="R992678e42b8e4af4" /><Relationship Type="http://schemas.openxmlformats.org/officeDocument/2006/relationships/slide" Target="/ppt/slides/slide2.xml" Id="R6942785f891b48ad" /><Relationship Type="http://schemas.openxmlformats.org/officeDocument/2006/relationships/slide" Target="/ppt/slides/slide3.xml" Id="R7b55889861b14b41" /><Relationship Type="http://schemas.openxmlformats.org/officeDocument/2006/relationships/slide" Target="/ppt/slides/slide4.xml" Id="R538ef8d4626a44be" /><Relationship Type="http://schemas.openxmlformats.org/officeDocument/2006/relationships/slide" Target="/ppt/slides/slide5.xml" Id="R0d75f5e08f2f4bd5" /><Relationship Type="http://schemas.openxmlformats.org/officeDocument/2006/relationships/slide" Target="/ppt/slides/slide6.xml" Id="Ra8016d7b495747ff" /><Relationship Type="http://schemas.openxmlformats.org/officeDocument/2006/relationships/slide" Target="/ppt/slides/slide7.xml" Id="Rc1572129d4504b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f7b448d23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bec17ec30498d" /><Relationship Type="http://schemas.openxmlformats.org/officeDocument/2006/relationships/theme" Target="/ppt/slideMasters/theme/theme1.xml" Id="Rc93019aede9644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bec17ec30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9621956c5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7fa6396ef42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6838d64a7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0aee16f3c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aef14a1b0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5ea3c107043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9307b1128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SKYTTERN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SKYTTERN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42 283 357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42 311 838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KRISTIAN SKYTTERN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02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991 102 922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