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b9fe84a5b740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72fee9197e4c57"/>
  </p:sldMasterIdLst>
  <p:sldIdLst>
    <p:sldId xmlns:r="http://schemas.openxmlformats.org/officeDocument/2006/relationships" id="256" r:id="Ra27daf853a014f0a"/>
    <p:sldId xmlns:r="http://schemas.openxmlformats.org/officeDocument/2006/relationships" id="257" r:id="R2fe3ba2206f44202"/>
    <p:sldId xmlns:r="http://schemas.openxmlformats.org/officeDocument/2006/relationships" id="258" r:id="R186b31b743264564"/>
    <p:sldId xmlns:r="http://schemas.openxmlformats.org/officeDocument/2006/relationships" id="259" r:id="R1a808ed853cb4a8c"/>
    <p:sldId xmlns:r="http://schemas.openxmlformats.org/officeDocument/2006/relationships" id="260" r:id="R238abc031c054809"/>
    <p:sldId xmlns:r="http://schemas.openxmlformats.org/officeDocument/2006/relationships" id="261" r:id="Rd38ab2d2ce11419b"/>
    <p:sldId xmlns:r="http://schemas.openxmlformats.org/officeDocument/2006/relationships" id="262" r:id="R19a7fda9025d4f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72fee9197e4c57" /><Relationship Type="http://schemas.openxmlformats.org/officeDocument/2006/relationships/slide" Target="/ppt/slides/slide1.xml" Id="Ra27daf853a014f0a" /><Relationship Type="http://schemas.openxmlformats.org/officeDocument/2006/relationships/slide" Target="/ppt/slides/slide2.xml" Id="R2fe3ba2206f44202" /><Relationship Type="http://schemas.openxmlformats.org/officeDocument/2006/relationships/slide" Target="/ppt/slides/slide3.xml" Id="R186b31b743264564" /><Relationship Type="http://schemas.openxmlformats.org/officeDocument/2006/relationships/slide" Target="/ppt/slides/slide4.xml" Id="R1a808ed853cb4a8c" /><Relationship Type="http://schemas.openxmlformats.org/officeDocument/2006/relationships/slide" Target="/ppt/slides/slide5.xml" Id="R238abc031c054809" /><Relationship Type="http://schemas.openxmlformats.org/officeDocument/2006/relationships/slide" Target="/ppt/slides/slide6.xml" Id="Rd38ab2d2ce11419b" /><Relationship Type="http://schemas.openxmlformats.org/officeDocument/2006/relationships/slide" Target="/ppt/slides/slide7.xml" Id="R19a7fda9025d4f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dd2597bb3b4e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fba83c56142dd" /><Relationship Type="http://schemas.openxmlformats.org/officeDocument/2006/relationships/theme" Target="/ppt/slideMasters/theme/theme1.xml" Id="R45b36dccbd9645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bfba83c56142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5e6ab4eb542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2c8c1375442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0bd190d2c40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01532818741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d2bce20f840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f4c06b8864a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dfcdc575247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ARCTIC SECURITIES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ARCTIC SECURITIES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1 663 538 452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307 897 479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266 118 798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731 029 428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1 984 755 557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METEVA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ARCTIC PARTNERS AS  –  29,3 %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IMMOBILIARE AS  –  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STELLA AS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ORDO INVESTERINGSSELSKAP AS  –  2,6 %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991 125 175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SECURITIES AS</a:t>
            </a:r>
          </a:p>
        </p:txBody>
      </p:sp>
    </p:spTree>
  </p:cSld>
  <p:clrMapOvr>
    <a:masterClrMapping xmlns:a="http://schemas.openxmlformats.org/drawingml/2006/main"/>
  </p:clrMapOvr>
</p:sld>
</file>