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841034c6f440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9d9347e51845bd"/>
  </p:sldMasterIdLst>
  <p:sldIdLst>
    <p:sldId xmlns:r="http://schemas.openxmlformats.org/officeDocument/2006/relationships" id="256" r:id="R334d67d9f39846eb"/>
    <p:sldId xmlns:r="http://schemas.openxmlformats.org/officeDocument/2006/relationships" id="257" r:id="Rf8660764a7464023"/>
    <p:sldId xmlns:r="http://schemas.openxmlformats.org/officeDocument/2006/relationships" id="258" r:id="R448f6faf40e045d3"/>
    <p:sldId xmlns:r="http://schemas.openxmlformats.org/officeDocument/2006/relationships" id="259" r:id="R354a9e5fbb4c44cd"/>
    <p:sldId xmlns:r="http://schemas.openxmlformats.org/officeDocument/2006/relationships" id="260" r:id="R8da77ed10b2f4d7f"/>
    <p:sldId xmlns:r="http://schemas.openxmlformats.org/officeDocument/2006/relationships" id="261" r:id="R63f5aac10122426a"/>
    <p:sldId xmlns:r="http://schemas.openxmlformats.org/officeDocument/2006/relationships" id="262" r:id="R65b40c456d7e4a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d9347e51845bd" /><Relationship Type="http://schemas.openxmlformats.org/officeDocument/2006/relationships/slide" Target="/ppt/slides/slide1.xml" Id="R334d67d9f39846eb" /><Relationship Type="http://schemas.openxmlformats.org/officeDocument/2006/relationships/slide" Target="/ppt/slides/slide2.xml" Id="Rf8660764a7464023" /><Relationship Type="http://schemas.openxmlformats.org/officeDocument/2006/relationships/slide" Target="/ppt/slides/slide3.xml" Id="R448f6faf40e045d3" /><Relationship Type="http://schemas.openxmlformats.org/officeDocument/2006/relationships/slide" Target="/ppt/slides/slide4.xml" Id="R354a9e5fbb4c44cd" /><Relationship Type="http://schemas.openxmlformats.org/officeDocument/2006/relationships/slide" Target="/ppt/slides/slide5.xml" Id="R8da77ed10b2f4d7f" /><Relationship Type="http://schemas.openxmlformats.org/officeDocument/2006/relationships/slide" Target="/ppt/slides/slide6.xml" Id="R63f5aac10122426a" /><Relationship Type="http://schemas.openxmlformats.org/officeDocument/2006/relationships/slide" Target="/ppt/slides/slide7.xml" Id="R65b40c456d7e4a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3730ac059844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d2c68b2a04c99" /><Relationship Type="http://schemas.openxmlformats.org/officeDocument/2006/relationships/theme" Target="/ppt/slideMasters/theme/theme1.xml" Id="Rfa994a9620fc49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ed2c68b2a04c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cb1aeb96849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e3966993b45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62db065d64a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80a200e274a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a849956c54b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5b55dfd874f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5323f8c8843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ZITAS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ZITAS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9 658 887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9 356 061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9 761 763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14 993 840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15 120 285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CECILIE BUGGE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991 166 653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