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1804e7480c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56c7748de468c"/>
  </p:sldMasterIdLst>
  <p:sldIdLst>
    <p:sldId xmlns:r="http://schemas.openxmlformats.org/officeDocument/2006/relationships" id="256" r:id="Rd58abb89b36c43e3"/>
    <p:sldId xmlns:r="http://schemas.openxmlformats.org/officeDocument/2006/relationships" id="257" r:id="R500cf356899b43b8"/>
    <p:sldId xmlns:r="http://schemas.openxmlformats.org/officeDocument/2006/relationships" id="258" r:id="R3b6e8b00ce64474e"/>
    <p:sldId xmlns:r="http://schemas.openxmlformats.org/officeDocument/2006/relationships" id="259" r:id="R5756e2ea2cb3411f"/>
    <p:sldId xmlns:r="http://schemas.openxmlformats.org/officeDocument/2006/relationships" id="260" r:id="R70416bb0f9644630"/>
    <p:sldId xmlns:r="http://schemas.openxmlformats.org/officeDocument/2006/relationships" id="261" r:id="R91516901c3f0420d"/>
    <p:sldId xmlns:r="http://schemas.openxmlformats.org/officeDocument/2006/relationships" id="262" r:id="Re0d8ff2fc714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56c7748de468c" /><Relationship Type="http://schemas.openxmlformats.org/officeDocument/2006/relationships/slide" Target="/ppt/slides/slide1.xml" Id="Rd58abb89b36c43e3" /><Relationship Type="http://schemas.openxmlformats.org/officeDocument/2006/relationships/slide" Target="/ppt/slides/slide2.xml" Id="R500cf356899b43b8" /><Relationship Type="http://schemas.openxmlformats.org/officeDocument/2006/relationships/slide" Target="/ppt/slides/slide3.xml" Id="R3b6e8b00ce64474e" /><Relationship Type="http://schemas.openxmlformats.org/officeDocument/2006/relationships/slide" Target="/ppt/slides/slide4.xml" Id="R5756e2ea2cb3411f" /><Relationship Type="http://schemas.openxmlformats.org/officeDocument/2006/relationships/slide" Target="/ppt/slides/slide5.xml" Id="R70416bb0f9644630" /><Relationship Type="http://schemas.openxmlformats.org/officeDocument/2006/relationships/slide" Target="/ppt/slides/slide6.xml" Id="R91516901c3f0420d" /><Relationship Type="http://schemas.openxmlformats.org/officeDocument/2006/relationships/slide" Target="/ppt/slides/slide7.xml" Id="Re0d8ff2fc714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9d906594f45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1ec3027f94c8d" /><Relationship Type="http://schemas.openxmlformats.org/officeDocument/2006/relationships/theme" Target="/ppt/slideMasters/theme/theme1.xml" Id="R812b14543990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1ec3027f94c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d257a9a34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d81cbfa19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e90226860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909eb9344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47d6a4239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786df2aae40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955d2ece4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BANAK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OLE-RIKARD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Brendsrudtoppen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90 49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991 201 289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