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c2644afd6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0272cbaf81497c"/>
  </p:sldMasterIdLst>
  <p:sldIdLst>
    <p:sldId xmlns:r="http://schemas.openxmlformats.org/officeDocument/2006/relationships" id="256" r:id="R58ffe70cdd154c04"/>
    <p:sldId xmlns:r="http://schemas.openxmlformats.org/officeDocument/2006/relationships" id="257" r:id="R46ecf813d12f48c3"/>
    <p:sldId xmlns:r="http://schemas.openxmlformats.org/officeDocument/2006/relationships" id="258" r:id="R7f41a44d78f74107"/>
    <p:sldId xmlns:r="http://schemas.openxmlformats.org/officeDocument/2006/relationships" id="259" r:id="Rc3e7aa24507a4c67"/>
    <p:sldId xmlns:r="http://schemas.openxmlformats.org/officeDocument/2006/relationships" id="260" r:id="R87e32aae07624daa"/>
    <p:sldId xmlns:r="http://schemas.openxmlformats.org/officeDocument/2006/relationships" id="261" r:id="R60cb5a78ab7748e3"/>
    <p:sldId xmlns:r="http://schemas.openxmlformats.org/officeDocument/2006/relationships" id="262" r:id="Rf89de8b0f719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272cbaf81497c" /><Relationship Type="http://schemas.openxmlformats.org/officeDocument/2006/relationships/slide" Target="/ppt/slides/slide1.xml" Id="R58ffe70cdd154c04" /><Relationship Type="http://schemas.openxmlformats.org/officeDocument/2006/relationships/slide" Target="/ppt/slides/slide2.xml" Id="R46ecf813d12f48c3" /><Relationship Type="http://schemas.openxmlformats.org/officeDocument/2006/relationships/slide" Target="/ppt/slides/slide3.xml" Id="R7f41a44d78f74107" /><Relationship Type="http://schemas.openxmlformats.org/officeDocument/2006/relationships/slide" Target="/ppt/slides/slide4.xml" Id="Rc3e7aa24507a4c67" /><Relationship Type="http://schemas.openxmlformats.org/officeDocument/2006/relationships/slide" Target="/ppt/slides/slide5.xml" Id="R87e32aae07624daa" /><Relationship Type="http://schemas.openxmlformats.org/officeDocument/2006/relationships/slide" Target="/ppt/slides/slide6.xml" Id="R60cb5a78ab7748e3" /><Relationship Type="http://schemas.openxmlformats.org/officeDocument/2006/relationships/slide" Target="/ppt/slides/slide7.xml" Id="Rf89de8b0f719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8c282533f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3dd0c351248d3" /><Relationship Type="http://schemas.openxmlformats.org/officeDocument/2006/relationships/theme" Target="/ppt/slideMasters/theme/theme1.xml" Id="R5d0773214f16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93dd0c3512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2fe2efda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98f1c117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6909531c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c669914a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b9cc44e449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c0eaeefd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499e144c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