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762242a1824d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159a5799564fc1"/>
  </p:sldMasterIdLst>
  <p:sldIdLst>
    <p:sldId xmlns:r="http://schemas.openxmlformats.org/officeDocument/2006/relationships" id="256" r:id="R827e43a104df4220"/>
    <p:sldId xmlns:r="http://schemas.openxmlformats.org/officeDocument/2006/relationships" id="257" r:id="R6a67787183e84b31"/>
    <p:sldId xmlns:r="http://schemas.openxmlformats.org/officeDocument/2006/relationships" id="258" r:id="Rc92c75cd87144d2a"/>
    <p:sldId xmlns:r="http://schemas.openxmlformats.org/officeDocument/2006/relationships" id="259" r:id="Re2af56852a88438b"/>
    <p:sldId xmlns:r="http://schemas.openxmlformats.org/officeDocument/2006/relationships" id="260" r:id="Rd04e0a95d6e343cc"/>
    <p:sldId xmlns:r="http://schemas.openxmlformats.org/officeDocument/2006/relationships" id="261" r:id="Rf959148f60274790"/>
    <p:sldId xmlns:r="http://schemas.openxmlformats.org/officeDocument/2006/relationships" id="262" r:id="R66bf1a886b7643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159a5799564fc1" /><Relationship Type="http://schemas.openxmlformats.org/officeDocument/2006/relationships/slide" Target="/ppt/slides/slide1.xml" Id="R827e43a104df4220" /><Relationship Type="http://schemas.openxmlformats.org/officeDocument/2006/relationships/slide" Target="/ppt/slides/slide2.xml" Id="R6a67787183e84b31" /><Relationship Type="http://schemas.openxmlformats.org/officeDocument/2006/relationships/slide" Target="/ppt/slides/slide3.xml" Id="Rc92c75cd87144d2a" /><Relationship Type="http://schemas.openxmlformats.org/officeDocument/2006/relationships/slide" Target="/ppt/slides/slide4.xml" Id="Re2af56852a88438b" /><Relationship Type="http://schemas.openxmlformats.org/officeDocument/2006/relationships/slide" Target="/ppt/slides/slide5.xml" Id="Rd04e0a95d6e343cc" /><Relationship Type="http://schemas.openxmlformats.org/officeDocument/2006/relationships/slide" Target="/ppt/slides/slide6.xml" Id="Rf959148f60274790" /><Relationship Type="http://schemas.openxmlformats.org/officeDocument/2006/relationships/slide" Target="/ppt/slides/slide7.xml" Id="R66bf1a886b7643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503528ddaf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6d4c993e14185" /><Relationship Type="http://schemas.openxmlformats.org/officeDocument/2006/relationships/theme" Target="/ppt/slideMasters/theme/theme1.xml" Id="R944b4f49abb44a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6d4c993e141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e70a59a6984d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ef77c9a5a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fe3abd75bb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c269cd3b647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c228ad0349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8908a7d644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19c9d0cb6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Y-BIN INTERNATIONAL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Y-BIN INTERNATIONAL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4 523 440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3 379 588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4 781 186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9 150 301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15 458 301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CORNELIUS HÄUSLER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Apalstien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ch@ybin.no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www.ybin.no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Y-BIN INTERNATIONAL AS</a:t>
            </a:r>
          </a:p>
        </p:txBody>
      </p:sp>
    </p:spTree>
  </p:cSld>
  <p:clrMapOvr>
    <a:masterClrMapping xmlns:a="http://schemas.openxmlformats.org/drawingml/2006/main"/>
  </p:clrMapOvr>
</p:sld>
</file>