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44ad543a6947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800505956f47e8"/>
  </p:sldMasterIdLst>
  <p:sldIdLst>
    <p:sldId xmlns:r="http://schemas.openxmlformats.org/officeDocument/2006/relationships" id="256" r:id="R2934683bef9a4b2b"/>
    <p:sldId xmlns:r="http://schemas.openxmlformats.org/officeDocument/2006/relationships" id="257" r:id="R2ed09161a835498d"/>
    <p:sldId xmlns:r="http://schemas.openxmlformats.org/officeDocument/2006/relationships" id="258" r:id="R46f83c1f9fb44192"/>
    <p:sldId xmlns:r="http://schemas.openxmlformats.org/officeDocument/2006/relationships" id="259" r:id="R75759454059c496a"/>
    <p:sldId xmlns:r="http://schemas.openxmlformats.org/officeDocument/2006/relationships" id="260" r:id="R0c44d6b9aa1b484d"/>
    <p:sldId xmlns:r="http://schemas.openxmlformats.org/officeDocument/2006/relationships" id="261" r:id="Rde115dd3a3b249a1"/>
    <p:sldId xmlns:r="http://schemas.openxmlformats.org/officeDocument/2006/relationships" id="262" r:id="R40009437c8114d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800505956f47e8" /><Relationship Type="http://schemas.openxmlformats.org/officeDocument/2006/relationships/slide" Target="/ppt/slides/slide1.xml" Id="R2934683bef9a4b2b" /><Relationship Type="http://schemas.openxmlformats.org/officeDocument/2006/relationships/slide" Target="/ppt/slides/slide2.xml" Id="R2ed09161a835498d" /><Relationship Type="http://schemas.openxmlformats.org/officeDocument/2006/relationships/slide" Target="/ppt/slides/slide3.xml" Id="R46f83c1f9fb44192" /><Relationship Type="http://schemas.openxmlformats.org/officeDocument/2006/relationships/slide" Target="/ppt/slides/slide4.xml" Id="R75759454059c496a" /><Relationship Type="http://schemas.openxmlformats.org/officeDocument/2006/relationships/slide" Target="/ppt/slides/slide5.xml" Id="R0c44d6b9aa1b484d" /><Relationship Type="http://schemas.openxmlformats.org/officeDocument/2006/relationships/slide" Target="/ppt/slides/slide6.xml" Id="Rde115dd3a3b249a1" /><Relationship Type="http://schemas.openxmlformats.org/officeDocument/2006/relationships/slide" Target="/ppt/slides/slide7.xml" Id="R40009437c8114d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5a37d0d1e745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834ffa47446e7" /><Relationship Type="http://schemas.openxmlformats.org/officeDocument/2006/relationships/theme" Target="/ppt/slideMasters/theme/theme1.xml" Id="R7d0380cf74ef47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6834ffa47446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442f32afd4b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40d6a42784a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a0382ba2440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8b84442bd49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8150f9d2446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5a929187c46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023760b3c4a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WOENSEL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WOENSEL AS ble etablert [år] og holder til i Finstadjordet.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7 024 981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6 345 160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16 812 891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43 720 419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49 569 658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 WOENSEL KOOY JAN W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120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1475 Finstadjordet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991 253 777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