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502aa15ee945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cb9b4cfddd4cb2"/>
  </p:sldMasterIdLst>
  <p:sldIdLst>
    <p:sldId xmlns:r="http://schemas.openxmlformats.org/officeDocument/2006/relationships" id="256" r:id="R18c730599add4541"/>
    <p:sldId xmlns:r="http://schemas.openxmlformats.org/officeDocument/2006/relationships" id="257" r:id="Rc76466f763774e00"/>
    <p:sldId xmlns:r="http://schemas.openxmlformats.org/officeDocument/2006/relationships" id="258" r:id="R226af00e79ae49a4"/>
    <p:sldId xmlns:r="http://schemas.openxmlformats.org/officeDocument/2006/relationships" id="259" r:id="Re26ca64b744143bf"/>
    <p:sldId xmlns:r="http://schemas.openxmlformats.org/officeDocument/2006/relationships" id="260" r:id="R41491bfc7aef4031"/>
    <p:sldId xmlns:r="http://schemas.openxmlformats.org/officeDocument/2006/relationships" id="261" r:id="R9e89fe9a4507457a"/>
    <p:sldId xmlns:r="http://schemas.openxmlformats.org/officeDocument/2006/relationships" id="262" r:id="R571ab7098f9141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b9b4cfddd4cb2" /><Relationship Type="http://schemas.openxmlformats.org/officeDocument/2006/relationships/slide" Target="/ppt/slides/slide1.xml" Id="R18c730599add4541" /><Relationship Type="http://schemas.openxmlformats.org/officeDocument/2006/relationships/slide" Target="/ppt/slides/slide2.xml" Id="Rc76466f763774e00" /><Relationship Type="http://schemas.openxmlformats.org/officeDocument/2006/relationships/slide" Target="/ppt/slides/slide3.xml" Id="R226af00e79ae49a4" /><Relationship Type="http://schemas.openxmlformats.org/officeDocument/2006/relationships/slide" Target="/ppt/slides/slide4.xml" Id="Re26ca64b744143bf" /><Relationship Type="http://schemas.openxmlformats.org/officeDocument/2006/relationships/slide" Target="/ppt/slides/slide5.xml" Id="R41491bfc7aef4031" /><Relationship Type="http://schemas.openxmlformats.org/officeDocument/2006/relationships/slide" Target="/ppt/slides/slide6.xml" Id="R9e89fe9a4507457a" /><Relationship Type="http://schemas.openxmlformats.org/officeDocument/2006/relationships/slide" Target="/ppt/slides/slide7.xml" Id="R571ab7098f9141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32ad6338540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6e492c4a8418e" /><Relationship Type="http://schemas.openxmlformats.org/officeDocument/2006/relationships/theme" Target="/ppt/slideMasters/theme/theme1.xml" Id="R51e4259ee24340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36e492c4a841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05bfe007846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9e2095e9f40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3417816d54f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c1ee9fe944f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46dbceedd4f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67dcf46f745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a1cfa295647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LILY HOSPITALITY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1 080 076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PROPERTY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991 304 673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