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29c1e133f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37890862040fe"/>
  </p:sldMasterIdLst>
  <p:sldIdLst>
    <p:sldId xmlns:r="http://schemas.openxmlformats.org/officeDocument/2006/relationships" id="256" r:id="Rf6f3b2485d134c23"/>
    <p:sldId xmlns:r="http://schemas.openxmlformats.org/officeDocument/2006/relationships" id="257" r:id="R4560393789f44b30"/>
    <p:sldId xmlns:r="http://schemas.openxmlformats.org/officeDocument/2006/relationships" id="258" r:id="R7f8343c7a5ad4488"/>
    <p:sldId xmlns:r="http://schemas.openxmlformats.org/officeDocument/2006/relationships" id="259" r:id="R3bda21bf32ea4003"/>
    <p:sldId xmlns:r="http://schemas.openxmlformats.org/officeDocument/2006/relationships" id="260" r:id="R43e4057b369a495a"/>
    <p:sldId xmlns:r="http://schemas.openxmlformats.org/officeDocument/2006/relationships" id="261" r:id="Ra85e90e59ae04359"/>
    <p:sldId xmlns:r="http://schemas.openxmlformats.org/officeDocument/2006/relationships" id="262" r:id="R575faa04e734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37890862040fe" /><Relationship Type="http://schemas.openxmlformats.org/officeDocument/2006/relationships/slide" Target="/ppt/slides/slide1.xml" Id="Rf6f3b2485d134c23" /><Relationship Type="http://schemas.openxmlformats.org/officeDocument/2006/relationships/slide" Target="/ppt/slides/slide2.xml" Id="R4560393789f44b30" /><Relationship Type="http://schemas.openxmlformats.org/officeDocument/2006/relationships/slide" Target="/ppt/slides/slide3.xml" Id="R7f8343c7a5ad4488" /><Relationship Type="http://schemas.openxmlformats.org/officeDocument/2006/relationships/slide" Target="/ppt/slides/slide4.xml" Id="R3bda21bf32ea4003" /><Relationship Type="http://schemas.openxmlformats.org/officeDocument/2006/relationships/slide" Target="/ppt/slides/slide5.xml" Id="R43e4057b369a495a" /><Relationship Type="http://schemas.openxmlformats.org/officeDocument/2006/relationships/slide" Target="/ppt/slides/slide6.xml" Id="Ra85e90e59ae04359" /><Relationship Type="http://schemas.openxmlformats.org/officeDocument/2006/relationships/slide" Target="/ppt/slides/slide7.xml" Id="R575faa04e734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74b3b82b6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b9b781ced4e72" /><Relationship Type="http://schemas.openxmlformats.org/officeDocument/2006/relationships/theme" Target="/ppt/slideMasters/theme/theme1.xml" Id="Rd87dacba0e2e42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b9b781ced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da64ff8fc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2d06ccdb3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a35cf76e2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bdb20d409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3c5ec2a1140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c7f63569245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d17f5b5cd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MPR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24 955 507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10 587 208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MPR Regnskap AS, 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regnskap@mprg.no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www.mprg.no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991 318 631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REGNSKAP AS</a:t>
            </a:r>
          </a:p>
        </p:txBody>
      </p:sp>
    </p:spTree>
  </p:cSld>
  <p:clrMapOvr>
    <a:masterClrMapping xmlns:a="http://schemas.openxmlformats.org/drawingml/2006/main"/>
  </p:clrMapOvr>
</p:sld>
</file>