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3b02697afc4b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b668fdc1b24a9f"/>
  </p:sldMasterIdLst>
  <p:sldIdLst>
    <p:sldId xmlns:r="http://schemas.openxmlformats.org/officeDocument/2006/relationships" id="256" r:id="R8f418c9f6996465b"/>
    <p:sldId xmlns:r="http://schemas.openxmlformats.org/officeDocument/2006/relationships" id="257" r:id="R585ca2ca8bd44b05"/>
    <p:sldId xmlns:r="http://schemas.openxmlformats.org/officeDocument/2006/relationships" id="258" r:id="R7b9d027946ad4f53"/>
    <p:sldId xmlns:r="http://schemas.openxmlformats.org/officeDocument/2006/relationships" id="259" r:id="Rf54a63e6633a4e1e"/>
    <p:sldId xmlns:r="http://schemas.openxmlformats.org/officeDocument/2006/relationships" id="260" r:id="R7473bce8169548fd"/>
    <p:sldId xmlns:r="http://schemas.openxmlformats.org/officeDocument/2006/relationships" id="261" r:id="R2fe17c2b4fbd421a"/>
    <p:sldId xmlns:r="http://schemas.openxmlformats.org/officeDocument/2006/relationships" id="262" r:id="R39baa5784cd04b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b668fdc1b24a9f" /><Relationship Type="http://schemas.openxmlformats.org/officeDocument/2006/relationships/slide" Target="/ppt/slides/slide1.xml" Id="R8f418c9f6996465b" /><Relationship Type="http://schemas.openxmlformats.org/officeDocument/2006/relationships/slide" Target="/ppt/slides/slide2.xml" Id="R585ca2ca8bd44b05" /><Relationship Type="http://schemas.openxmlformats.org/officeDocument/2006/relationships/slide" Target="/ppt/slides/slide3.xml" Id="R7b9d027946ad4f53" /><Relationship Type="http://schemas.openxmlformats.org/officeDocument/2006/relationships/slide" Target="/ppt/slides/slide4.xml" Id="Rf54a63e6633a4e1e" /><Relationship Type="http://schemas.openxmlformats.org/officeDocument/2006/relationships/slide" Target="/ppt/slides/slide5.xml" Id="R7473bce8169548fd" /><Relationship Type="http://schemas.openxmlformats.org/officeDocument/2006/relationships/slide" Target="/ppt/slides/slide6.xml" Id="R2fe17c2b4fbd421a" /><Relationship Type="http://schemas.openxmlformats.org/officeDocument/2006/relationships/slide" Target="/ppt/slides/slide7.xml" Id="R39baa5784cd04b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09d2ae4ec149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d592ae3dd476c" /><Relationship Type="http://schemas.openxmlformats.org/officeDocument/2006/relationships/theme" Target="/ppt/slideMasters/theme/theme1.xml" Id="R97c2052807f74e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ad592ae3dd47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1c33cd6564c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73113128c4a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7ca384f7b49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4d9451e0542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35ac2826040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9260984ba4a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fb28d7f8249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FURULY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FURULY CAPITAL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10 217 420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18 469 923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26 650 876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KJETIL RAMSLIE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Voldmogrenda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2411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991 380 388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FURULY CAPITAL AS</a:t>
            </a:r>
          </a:p>
        </p:txBody>
      </p:sp>
    </p:spTree>
  </p:cSld>
  <p:clrMapOvr>
    <a:masterClrMapping xmlns:a="http://schemas.openxmlformats.org/drawingml/2006/main"/>
  </p:clrMapOvr>
</p:sld>
</file>