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b3ac050e1f4d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cc74d2532b4b68"/>
  </p:sldMasterIdLst>
  <p:sldIdLst>
    <p:sldId xmlns:r="http://schemas.openxmlformats.org/officeDocument/2006/relationships" id="256" r:id="R860f6daf2a9e46bf"/>
    <p:sldId xmlns:r="http://schemas.openxmlformats.org/officeDocument/2006/relationships" id="257" r:id="R2436df3b3f754049"/>
    <p:sldId xmlns:r="http://schemas.openxmlformats.org/officeDocument/2006/relationships" id="258" r:id="Rae98fbfad11c4150"/>
    <p:sldId xmlns:r="http://schemas.openxmlformats.org/officeDocument/2006/relationships" id="259" r:id="Rbdbabc43930e46e5"/>
    <p:sldId xmlns:r="http://schemas.openxmlformats.org/officeDocument/2006/relationships" id="260" r:id="R3e65460c5a1b4935"/>
    <p:sldId xmlns:r="http://schemas.openxmlformats.org/officeDocument/2006/relationships" id="261" r:id="Ra1b213c5f29b492d"/>
    <p:sldId xmlns:r="http://schemas.openxmlformats.org/officeDocument/2006/relationships" id="262" r:id="R439008494c8a4e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cc74d2532b4b68" /><Relationship Type="http://schemas.openxmlformats.org/officeDocument/2006/relationships/slide" Target="/ppt/slides/slide1.xml" Id="R860f6daf2a9e46bf" /><Relationship Type="http://schemas.openxmlformats.org/officeDocument/2006/relationships/slide" Target="/ppt/slides/slide2.xml" Id="R2436df3b3f754049" /><Relationship Type="http://schemas.openxmlformats.org/officeDocument/2006/relationships/slide" Target="/ppt/slides/slide3.xml" Id="Rae98fbfad11c4150" /><Relationship Type="http://schemas.openxmlformats.org/officeDocument/2006/relationships/slide" Target="/ppt/slides/slide4.xml" Id="Rbdbabc43930e46e5" /><Relationship Type="http://schemas.openxmlformats.org/officeDocument/2006/relationships/slide" Target="/ppt/slides/slide5.xml" Id="R3e65460c5a1b4935" /><Relationship Type="http://schemas.openxmlformats.org/officeDocument/2006/relationships/slide" Target="/ppt/slides/slide6.xml" Id="Ra1b213c5f29b492d" /><Relationship Type="http://schemas.openxmlformats.org/officeDocument/2006/relationships/slide" Target="/ppt/slides/slide7.xml" Id="R439008494c8a4e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d49ea7d3e842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2bb16654b4eca" /><Relationship Type="http://schemas.openxmlformats.org/officeDocument/2006/relationships/theme" Target="/ppt/slideMasters/theme/theme1.xml" Id="Raed891cad8ad4d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f2bb16654b4e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6f0e9af4243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d5187e7db44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11f4bb8c44b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066b46a9042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50cc12f6a48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eefdf86e84b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70608962741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PARATA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PARATA AS ble etablert [år] og holder til i Øvre Årdal.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5 866 857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354 955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341 444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1 660 469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2 663 214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AGNITIO AS  –  78,5 %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CLAUSEN REKNESKAP AS  –  19,6 %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REIDUN MYRLAND  –  1,8 %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Jotunvegen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6884 Øvre Årdal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991 405 518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PARATA AS</a:t>
            </a:r>
          </a:p>
        </p:txBody>
      </p:sp>
    </p:spTree>
  </p:cSld>
  <p:clrMapOvr>
    <a:masterClrMapping xmlns:a="http://schemas.openxmlformats.org/drawingml/2006/main"/>
  </p:clrMapOvr>
</p:sld>
</file>