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0f99e2e30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db0d8c2cb4598"/>
  </p:sldMasterIdLst>
  <p:sldIdLst>
    <p:sldId xmlns:r="http://schemas.openxmlformats.org/officeDocument/2006/relationships" id="256" r:id="Ra5a0b57fcc8549a1"/>
    <p:sldId xmlns:r="http://schemas.openxmlformats.org/officeDocument/2006/relationships" id="257" r:id="R571e6615d2bb4bee"/>
    <p:sldId xmlns:r="http://schemas.openxmlformats.org/officeDocument/2006/relationships" id="258" r:id="R5aeaa9cb1c924da7"/>
    <p:sldId xmlns:r="http://schemas.openxmlformats.org/officeDocument/2006/relationships" id="259" r:id="R5e77256cc7cf4d9d"/>
    <p:sldId xmlns:r="http://schemas.openxmlformats.org/officeDocument/2006/relationships" id="260" r:id="Rcff131cd12a745eb"/>
    <p:sldId xmlns:r="http://schemas.openxmlformats.org/officeDocument/2006/relationships" id="261" r:id="Rc1e25f39f13b4434"/>
    <p:sldId xmlns:r="http://schemas.openxmlformats.org/officeDocument/2006/relationships" id="262" r:id="R9ff3d40b178e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db0d8c2cb4598" /><Relationship Type="http://schemas.openxmlformats.org/officeDocument/2006/relationships/slide" Target="/ppt/slides/slide1.xml" Id="Ra5a0b57fcc8549a1" /><Relationship Type="http://schemas.openxmlformats.org/officeDocument/2006/relationships/slide" Target="/ppt/slides/slide2.xml" Id="R571e6615d2bb4bee" /><Relationship Type="http://schemas.openxmlformats.org/officeDocument/2006/relationships/slide" Target="/ppt/slides/slide3.xml" Id="R5aeaa9cb1c924da7" /><Relationship Type="http://schemas.openxmlformats.org/officeDocument/2006/relationships/slide" Target="/ppt/slides/slide4.xml" Id="R5e77256cc7cf4d9d" /><Relationship Type="http://schemas.openxmlformats.org/officeDocument/2006/relationships/slide" Target="/ppt/slides/slide5.xml" Id="Rcff131cd12a745eb" /><Relationship Type="http://schemas.openxmlformats.org/officeDocument/2006/relationships/slide" Target="/ppt/slides/slide6.xml" Id="Rc1e25f39f13b4434" /><Relationship Type="http://schemas.openxmlformats.org/officeDocument/2006/relationships/slide" Target="/ppt/slides/slide7.xml" Id="R9ff3d40b178e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16444d5e7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510dea614b13" /><Relationship Type="http://schemas.openxmlformats.org/officeDocument/2006/relationships/theme" Target="/ppt/slideMasters/theme/theme1.xml" Id="R841f21c00285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7510dea61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064c266f8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aacd7045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c6f65a9274b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160a0f5d0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beb18531b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2def75f0245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326b2041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