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3b9d4c0d3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48abc035343a0"/>
  </p:sldMasterIdLst>
  <p:sldIdLst>
    <p:sldId xmlns:r="http://schemas.openxmlformats.org/officeDocument/2006/relationships" id="256" r:id="R080db6627b404733"/>
    <p:sldId xmlns:r="http://schemas.openxmlformats.org/officeDocument/2006/relationships" id="257" r:id="R8ffae62b1a3449cf"/>
    <p:sldId xmlns:r="http://schemas.openxmlformats.org/officeDocument/2006/relationships" id="258" r:id="Ra742f190ae22482c"/>
    <p:sldId xmlns:r="http://schemas.openxmlformats.org/officeDocument/2006/relationships" id="259" r:id="R368efdaa7d6b440a"/>
    <p:sldId xmlns:r="http://schemas.openxmlformats.org/officeDocument/2006/relationships" id="260" r:id="R8e9b7677fdaa48ab"/>
    <p:sldId xmlns:r="http://schemas.openxmlformats.org/officeDocument/2006/relationships" id="261" r:id="R3e4e0df2cd8644cb"/>
    <p:sldId xmlns:r="http://schemas.openxmlformats.org/officeDocument/2006/relationships" id="262" r:id="Rcbd7db2a70b1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48abc035343a0" /><Relationship Type="http://schemas.openxmlformats.org/officeDocument/2006/relationships/slide" Target="/ppt/slides/slide1.xml" Id="R080db6627b404733" /><Relationship Type="http://schemas.openxmlformats.org/officeDocument/2006/relationships/slide" Target="/ppt/slides/slide2.xml" Id="R8ffae62b1a3449cf" /><Relationship Type="http://schemas.openxmlformats.org/officeDocument/2006/relationships/slide" Target="/ppt/slides/slide3.xml" Id="Ra742f190ae22482c" /><Relationship Type="http://schemas.openxmlformats.org/officeDocument/2006/relationships/slide" Target="/ppt/slides/slide4.xml" Id="R368efdaa7d6b440a" /><Relationship Type="http://schemas.openxmlformats.org/officeDocument/2006/relationships/slide" Target="/ppt/slides/slide5.xml" Id="R8e9b7677fdaa48ab" /><Relationship Type="http://schemas.openxmlformats.org/officeDocument/2006/relationships/slide" Target="/ppt/slides/slide6.xml" Id="R3e4e0df2cd8644cb" /><Relationship Type="http://schemas.openxmlformats.org/officeDocument/2006/relationships/slide" Target="/ppt/slides/slide7.xml" Id="Rcbd7db2a70b1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659613cf8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4c76173ff40ee" /><Relationship Type="http://schemas.openxmlformats.org/officeDocument/2006/relationships/theme" Target="/ppt/slideMasters/theme/theme1.xml" Id="R75db9376bc46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4c76173ff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97c12400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7dddb208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bf15289f1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095c7912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4a64aa57049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53a564b9c4a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09dc9c59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