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5be1579c2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512919f3e4f6c"/>
  </p:sldMasterIdLst>
  <p:sldIdLst>
    <p:sldId xmlns:r="http://schemas.openxmlformats.org/officeDocument/2006/relationships" id="256" r:id="R5edd3261a6ee46a1"/>
    <p:sldId xmlns:r="http://schemas.openxmlformats.org/officeDocument/2006/relationships" id="257" r:id="R29ad452fe9284278"/>
    <p:sldId xmlns:r="http://schemas.openxmlformats.org/officeDocument/2006/relationships" id="258" r:id="R15eb3ae866cf4558"/>
    <p:sldId xmlns:r="http://schemas.openxmlformats.org/officeDocument/2006/relationships" id="259" r:id="R8dd28b151c4f4820"/>
    <p:sldId xmlns:r="http://schemas.openxmlformats.org/officeDocument/2006/relationships" id="260" r:id="R6668131cd3f14e7f"/>
    <p:sldId xmlns:r="http://schemas.openxmlformats.org/officeDocument/2006/relationships" id="261" r:id="R95ff9b6fe77048c2"/>
    <p:sldId xmlns:r="http://schemas.openxmlformats.org/officeDocument/2006/relationships" id="262" r:id="R15139bfa5919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512919f3e4f6c" /><Relationship Type="http://schemas.openxmlformats.org/officeDocument/2006/relationships/slide" Target="/ppt/slides/slide1.xml" Id="R5edd3261a6ee46a1" /><Relationship Type="http://schemas.openxmlformats.org/officeDocument/2006/relationships/slide" Target="/ppt/slides/slide2.xml" Id="R29ad452fe9284278" /><Relationship Type="http://schemas.openxmlformats.org/officeDocument/2006/relationships/slide" Target="/ppt/slides/slide3.xml" Id="R15eb3ae866cf4558" /><Relationship Type="http://schemas.openxmlformats.org/officeDocument/2006/relationships/slide" Target="/ppt/slides/slide4.xml" Id="R8dd28b151c4f4820" /><Relationship Type="http://schemas.openxmlformats.org/officeDocument/2006/relationships/slide" Target="/ppt/slides/slide5.xml" Id="R6668131cd3f14e7f" /><Relationship Type="http://schemas.openxmlformats.org/officeDocument/2006/relationships/slide" Target="/ppt/slides/slide6.xml" Id="R95ff9b6fe77048c2" /><Relationship Type="http://schemas.openxmlformats.org/officeDocument/2006/relationships/slide" Target="/ppt/slides/slide7.xml" Id="R15139bfa5919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4ba29b608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cf1a274e4f4e" /><Relationship Type="http://schemas.openxmlformats.org/officeDocument/2006/relationships/theme" Target="/ppt/slideMasters/theme/theme1.xml" Id="Rb33e98993185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ccf1a274e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27b07f22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69a8bfc4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dc1d0b33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ea3c3fce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f16fb1e7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2d57d544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1a06f58a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