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8ad5fe68f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4776fce9a4413"/>
  </p:sldMasterIdLst>
  <p:sldIdLst>
    <p:sldId xmlns:r="http://schemas.openxmlformats.org/officeDocument/2006/relationships" id="256" r:id="Rd5d47958e0dd436d"/>
    <p:sldId xmlns:r="http://schemas.openxmlformats.org/officeDocument/2006/relationships" id="257" r:id="R80d6bd53d40c4020"/>
    <p:sldId xmlns:r="http://schemas.openxmlformats.org/officeDocument/2006/relationships" id="258" r:id="Rc1c7adc74c61439a"/>
    <p:sldId xmlns:r="http://schemas.openxmlformats.org/officeDocument/2006/relationships" id="259" r:id="R36ed219f2eb04e68"/>
    <p:sldId xmlns:r="http://schemas.openxmlformats.org/officeDocument/2006/relationships" id="260" r:id="R9bdbb8933f5d482d"/>
    <p:sldId xmlns:r="http://schemas.openxmlformats.org/officeDocument/2006/relationships" id="261" r:id="Rd619193e2f63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4776fce9a4413" /><Relationship Type="http://schemas.openxmlformats.org/officeDocument/2006/relationships/slide" Target="/ppt/slides/slide1.xml" Id="Rd5d47958e0dd436d" /><Relationship Type="http://schemas.openxmlformats.org/officeDocument/2006/relationships/slide" Target="/ppt/slides/slide2.xml" Id="R80d6bd53d40c4020" /><Relationship Type="http://schemas.openxmlformats.org/officeDocument/2006/relationships/slide" Target="/ppt/slides/slide3.xml" Id="Rc1c7adc74c61439a" /><Relationship Type="http://schemas.openxmlformats.org/officeDocument/2006/relationships/slide" Target="/ppt/slides/slide4.xml" Id="R36ed219f2eb04e68" /><Relationship Type="http://schemas.openxmlformats.org/officeDocument/2006/relationships/slide" Target="/ppt/slides/slide5.xml" Id="R9bdbb8933f5d482d" /><Relationship Type="http://schemas.openxmlformats.org/officeDocument/2006/relationships/slide" Target="/ppt/slides/slide6.xml" Id="Rd619193e2f63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ab9ef19ae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fa57ca5a34324" /><Relationship Type="http://schemas.openxmlformats.org/officeDocument/2006/relationships/theme" Target="/ppt/slideMasters/theme/theme1.xml" Id="Re2783e727ac9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fa57ca5a3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008a8780c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15b03d555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7f778347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772ea031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2df2701bb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f582c2da4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991 558 039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