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4c6fb40d9e49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f41835ad8d4af7"/>
  </p:sldMasterIdLst>
  <p:sldIdLst>
    <p:sldId xmlns:r="http://schemas.openxmlformats.org/officeDocument/2006/relationships" id="256" r:id="Rb9fdb793e1c54974"/>
    <p:sldId xmlns:r="http://schemas.openxmlformats.org/officeDocument/2006/relationships" id="257" r:id="Rd92d83043b6644e0"/>
    <p:sldId xmlns:r="http://schemas.openxmlformats.org/officeDocument/2006/relationships" id="258" r:id="Rb5f2da46b3e24565"/>
    <p:sldId xmlns:r="http://schemas.openxmlformats.org/officeDocument/2006/relationships" id="259" r:id="R9fe17b40f42641cb"/>
    <p:sldId xmlns:r="http://schemas.openxmlformats.org/officeDocument/2006/relationships" id="260" r:id="R09574ce1b3834ca6"/>
    <p:sldId xmlns:r="http://schemas.openxmlformats.org/officeDocument/2006/relationships" id="261" r:id="Ra7ad02eb5e094264"/>
    <p:sldId xmlns:r="http://schemas.openxmlformats.org/officeDocument/2006/relationships" id="262" r:id="R5e1dded0566342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f41835ad8d4af7" /><Relationship Type="http://schemas.openxmlformats.org/officeDocument/2006/relationships/slide" Target="/ppt/slides/slide1.xml" Id="Rb9fdb793e1c54974" /><Relationship Type="http://schemas.openxmlformats.org/officeDocument/2006/relationships/slide" Target="/ppt/slides/slide2.xml" Id="Rd92d83043b6644e0" /><Relationship Type="http://schemas.openxmlformats.org/officeDocument/2006/relationships/slide" Target="/ppt/slides/slide3.xml" Id="Rb5f2da46b3e24565" /><Relationship Type="http://schemas.openxmlformats.org/officeDocument/2006/relationships/slide" Target="/ppt/slides/slide4.xml" Id="R9fe17b40f42641cb" /><Relationship Type="http://schemas.openxmlformats.org/officeDocument/2006/relationships/slide" Target="/ppt/slides/slide5.xml" Id="R09574ce1b3834ca6" /><Relationship Type="http://schemas.openxmlformats.org/officeDocument/2006/relationships/slide" Target="/ppt/slides/slide6.xml" Id="Ra7ad02eb5e094264" /><Relationship Type="http://schemas.openxmlformats.org/officeDocument/2006/relationships/slide" Target="/ppt/slides/slide7.xml" Id="R5e1dded0566342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95e1bfe1eb46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0a1274f7a44e9" /><Relationship Type="http://schemas.openxmlformats.org/officeDocument/2006/relationships/theme" Target="/ppt/slideMasters/theme/theme1.xml" Id="Raa414fdbf96c40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90a1274f7a44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5a264862340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6cd2535ea44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406972fdf42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1663e3c2345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a9e0bcd6047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d2ce65d7141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4a36480da45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PARTNERS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−1 668 843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68 364 295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34 427 648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142 712 282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FLORABAKKEN AS  –  37,7 %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WEINBERG INVEST AS  –  29,5 %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LIPTA AS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FLORABARNA AS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FURULY CAPITAL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991 558 039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