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743aa09749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08454c133b40d2"/>
  </p:sldMasterIdLst>
  <p:sldIdLst>
    <p:sldId xmlns:r="http://schemas.openxmlformats.org/officeDocument/2006/relationships" id="256" r:id="R4f45152f017044dc"/>
    <p:sldId xmlns:r="http://schemas.openxmlformats.org/officeDocument/2006/relationships" id="257" r:id="R4c4af8167dc7478a"/>
    <p:sldId xmlns:r="http://schemas.openxmlformats.org/officeDocument/2006/relationships" id="258" r:id="R23a3f67608da47c4"/>
    <p:sldId xmlns:r="http://schemas.openxmlformats.org/officeDocument/2006/relationships" id="259" r:id="R12bc794e37434ffa"/>
    <p:sldId xmlns:r="http://schemas.openxmlformats.org/officeDocument/2006/relationships" id="260" r:id="R06ec58f69ce344e7"/>
    <p:sldId xmlns:r="http://schemas.openxmlformats.org/officeDocument/2006/relationships" id="261" r:id="Re29b4ae191c44331"/>
    <p:sldId xmlns:r="http://schemas.openxmlformats.org/officeDocument/2006/relationships" id="262" r:id="R3f8fef364e3745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8454c133b40d2" /><Relationship Type="http://schemas.openxmlformats.org/officeDocument/2006/relationships/slide" Target="/ppt/slides/slide1.xml" Id="R4f45152f017044dc" /><Relationship Type="http://schemas.openxmlformats.org/officeDocument/2006/relationships/slide" Target="/ppt/slides/slide2.xml" Id="R4c4af8167dc7478a" /><Relationship Type="http://schemas.openxmlformats.org/officeDocument/2006/relationships/slide" Target="/ppt/slides/slide3.xml" Id="R23a3f67608da47c4" /><Relationship Type="http://schemas.openxmlformats.org/officeDocument/2006/relationships/slide" Target="/ppt/slides/slide4.xml" Id="R12bc794e37434ffa" /><Relationship Type="http://schemas.openxmlformats.org/officeDocument/2006/relationships/slide" Target="/ppt/slides/slide5.xml" Id="R06ec58f69ce344e7" /><Relationship Type="http://schemas.openxmlformats.org/officeDocument/2006/relationships/slide" Target="/ppt/slides/slide6.xml" Id="Re29b4ae191c44331" /><Relationship Type="http://schemas.openxmlformats.org/officeDocument/2006/relationships/slide" Target="/ppt/slides/slide7.xml" Id="R3f8fef364e3745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a52e54bbd43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7bf1b1b18491e" /><Relationship Type="http://schemas.openxmlformats.org/officeDocument/2006/relationships/theme" Target="/ppt/slideMasters/theme/theme1.xml" Id="R8e7f73469e254b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7bf1b1b1849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75f77accb41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1444e3c2a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7d554e4094f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4ac4b561e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0a4b8bd2844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bb9de431448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24bbf0a63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102 461 620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51 416 357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13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