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056b4bb22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abe769bdd4684"/>
  </p:sldMasterIdLst>
  <p:sldIdLst>
    <p:sldId xmlns:r="http://schemas.openxmlformats.org/officeDocument/2006/relationships" id="256" r:id="Rf269db37841541ea"/>
    <p:sldId xmlns:r="http://schemas.openxmlformats.org/officeDocument/2006/relationships" id="257" r:id="R78627ecdce1b45b7"/>
    <p:sldId xmlns:r="http://schemas.openxmlformats.org/officeDocument/2006/relationships" id="258" r:id="Rd508ba13472f4504"/>
    <p:sldId xmlns:r="http://schemas.openxmlformats.org/officeDocument/2006/relationships" id="259" r:id="R3d8bfe46d35b4207"/>
    <p:sldId xmlns:r="http://schemas.openxmlformats.org/officeDocument/2006/relationships" id="260" r:id="Rfda9d8a970864dfd"/>
    <p:sldId xmlns:r="http://schemas.openxmlformats.org/officeDocument/2006/relationships" id="261" r:id="Rff7592e0bfdf4940"/>
    <p:sldId xmlns:r="http://schemas.openxmlformats.org/officeDocument/2006/relationships" id="262" r:id="R8d76d9b134a7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abe769bdd4684" /><Relationship Type="http://schemas.openxmlformats.org/officeDocument/2006/relationships/slide" Target="/ppt/slides/slide1.xml" Id="Rf269db37841541ea" /><Relationship Type="http://schemas.openxmlformats.org/officeDocument/2006/relationships/slide" Target="/ppt/slides/slide2.xml" Id="R78627ecdce1b45b7" /><Relationship Type="http://schemas.openxmlformats.org/officeDocument/2006/relationships/slide" Target="/ppt/slides/slide3.xml" Id="Rd508ba13472f4504" /><Relationship Type="http://schemas.openxmlformats.org/officeDocument/2006/relationships/slide" Target="/ppt/slides/slide4.xml" Id="R3d8bfe46d35b4207" /><Relationship Type="http://schemas.openxmlformats.org/officeDocument/2006/relationships/slide" Target="/ppt/slides/slide5.xml" Id="Rfda9d8a970864dfd" /><Relationship Type="http://schemas.openxmlformats.org/officeDocument/2006/relationships/slide" Target="/ppt/slides/slide6.xml" Id="Rff7592e0bfdf4940" /><Relationship Type="http://schemas.openxmlformats.org/officeDocument/2006/relationships/slide" Target="/ppt/slides/slide7.xml" Id="R8d76d9b134a7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ef6137687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3ebb4d5540f0" /><Relationship Type="http://schemas.openxmlformats.org/officeDocument/2006/relationships/theme" Target="/ppt/slideMasters/theme/theme1.xml" Id="R9b1a033655f9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43ebb4d55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885a89c9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cfcc7345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0e38d9a7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42960bfdd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d2178c28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076142be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fd9772be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