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9c685f6a243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7a8af74db4eda"/>
  </p:sldMasterIdLst>
  <p:sldIdLst>
    <p:sldId xmlns:r="http://schemas.openxmlformats.org/officeDocument/2006/relationships" id="256" r:id="R519be98709304f22"/>
    <p:sldId xmlns:r="http://schemas.openxmlformats.org/officeDocument/2006/relationships" id="257" r:id="Rd33ccd7e11a2450c"/>
    <p:sldId xmlns:r="http://schemas.openxmlformats.org/officeDocument/2006/relationships" id="258" r:id="R6ee06c7ed3ed4881"/>
    <p:sldId xmlns:r="http://schemas.openxmlformats.org/officeDocument/2006/relationships" id="259" r:id="R45756fc6a1a94e36"/>
    <p:sldId xmlns:r="http://schemas.openxmlformats.org/officeDocument/2006/relationships" id="260" r:id="R0df2d9a82c994c62"/>
    <p:sldId xmlns:r="http://schemas.openxmlformats.org/officeDocument/2006/relationships" id="261" r:id="R22385309bae24492"/>
    <p:sldId xmlns:r="http://schemas.openxmlformats.org/officeDocument/2006/relationships" id="262" r:id="R4646b2ff160a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7a8af74db4eda" /><Relationship Type="http://schemas.openxmlformats.org/officeDocument/2006/relationships/slide" Target="/ppt/slides/slide1.xml" Id="R519be98709304f22" /><Relationship Type="http://schemas.openxmlformats.org/officeDocument/2006/relationships/slide" Target="/ppt/slides/slide2.xml" Id="Rd33ccd7e11a2450c" /><Relationship Type="http://schemas.openxmlformats.org/officeDocument/2006/relationships/slide" Target="/ppt/slides/slide3.xml" Id="R6ee06c7ed3ed4881" /><Relationship Type="http://schemas.openxmlformats.org/officeDocument/2006/relationships/slide" Target="/ppt/slides/slide4.xml" Id="R45756fc6a1a94e36" /><Relationship Type="http://schemas.openxmlformats.org/officeDocument/2006/relationships/slide" Target="/ppt/slides/slide5.xml" Id="R0df2d9a82c994c62" /><Relationship Type="http://schemas.openxmlformats.org/officeDocument/2006/relationships/slide" Target="/ppt/slides/slide6.xml" Id="R22385309bae24492" /><Relationship Type="http://schemas.openxmlformats.org/officeDocument/2006/relationships/slide" Target="/ppt/slides/slide7.xml" Id="R4646b2ff160a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c7e44289b49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2f0f0a97f4491" /><Relationship Type="http://schemas.openxmlformats.org/officeDocument/2006/relationships/theme" Target="/ppt/slideMasters/theme/theme1.xml" Id="R0885023557cb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72f0f0a97f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bf27d3467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316de468f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bfa7bac1e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14bae26c1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7fab9a2fb4d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0e4a627ca4a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0e8f5bff6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INTERJOB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INTERJOB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NORDLIE JAN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Skogroveien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