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5c4e98acd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ca0fcd975487b"/>
  </p:sldMasterIdLst>
  <p:sldIdLst>
    <p:sldId xmlns:r="http://schemas.openxmlformats.org/officeDocument/2006/relationships" id="256" r:id="R99aa06c59af24971"/>
    <p:sldId xmlns:r="http://schemas.openxmlformats.org/officeDocument/2006/relationships" id="257" r:id="Rc7e2c5c564e94aa1"/>
    <p:sldId xmlns:r="http://schemas.openxmlformats.org/officeDocument/2006/relationships" id="258" r:id="R3fbdbc9390ba425e"/>
    <p:sldId xmlns:r="http://schemas.openxmlformats.org/officeDocument/2006/relationships" id="259" r:id="R8a0957cc282c4954"/>
    <p:sldId xmlns:r="http://schemas.openxmlformats.org/officeDocument/2006/relationships" id="260" r:id="R54c84fc745004593"/>
    <p:sldId xmlns:r="http://schemas.openxmlformats.org/officeDocument/2006/relationships" id="261" r:id="Ra2c2c627642d411b"/>
    <p:sldId xmlns:r="http://schemas.openxmlformats.org/officeDocument/2006/relationships" id="262" r:id="R8adfa5a8ea5b4c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ca0fcd975487b" /><Relationship Type="http://schemas.openxmlformats.org/officeDocument/2006/relationships/slide" Target="/ppt/slides/slide1.xml" Id="R99aa06c59af24971" /><Relationship Type="http://schemas.openxmlformats.org/officeDocument/2006/relationships/slide" Target="/ppt/slides/slide2.xml" Id="Rc7e2c5c564e94aa1" /><Relationship Type="http://schemas.openxmlformats.org/officeDocument/2006/relationships/slide" Target="/ppt/slides/slide3.xml" Id="R3fbdbc9390ba425e" /><Relationship Type="http://schemas.openxmlformats.org/officeDocument/2006/relationships/slide" Target="/ppt/slides/slide4.xml" Id="R8a0957cc282c4954" /><Relationship Type="http://schemas.openxmlformats.org/officeDocument/2006/relationships/slide" Target="/ppt/slides/slide5.xml" Id="R54c84fc745004593" /><Relationship Type="http://schemas.openxmlformats.org/officeDocument/2006/relationships/slide" Target="/ppt/slides/slide6.xml" Id="Ra2c2c627642d411b" /><Relationship Type="http://schemas.openxmlformats.org/officeDocument/2006/relationships/slide" Target="/ppt/slides/slide7.xml" Id="R8adfa5a8ea5b4c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329ce8325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f01465b874348" /><Relationship Type="http://schemas.openxmlformats.org/officeDocument/2006/relationships/theme" Target="/ppt/slideMasters/theme/theme1.xml" Id="Re54f334598e2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f01465b87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86d62efe7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491c11d7742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9c73674f1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e1d91ceb7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8eabc84c4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986bd1ab244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9afb55b38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68 096 263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17 531 878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42 264 521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308 850 491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915 561 814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991 762 299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