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c7680c732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7833e87154a3a"/>
  </p:sldMasterIdLst>
  <p:sldIdLst>
    <p:sldId xmlns:r="http://schemas.openxmlformats.org/officeDocument/2006/relationships" id="256" r:id="Rec835699de074e0e"/>
    <p:sldId xmlns:r="http://schemas.openxmlformats.org/officeDocument/2006/relationships" id="257" r:id="R656040c64dee464c"/>
    <p:sldId xmlns:r="http://schemas.openxmlformats.org/officeDocument/2006/relationships" id="258" r:id="R054f5e8716064af4"/>
    <p:sldId xmlns:r="http://schemas.openxmlformats.org/officeDocument/2006/relationships" id="259" r:id="R5b140220845a4b35"/>
    <p:sldId xmlns:r="http://schemas.openxmlformats.org/officeDocument/2006/relationships" id="260" r:id="Ra39fca6f05e64576"/>
    <p:sldId xmlns:r="http://schemas.openxmlformats.org/officeDocument/2006/relationships" id="261" r:id="R64b8a5f5d35848c5"/>
    <p:sldId xmlns:r="http://schemas.openxmlformats.org/officeDocument/2006/relationships" id="262" r:id="R6df2a336a5c1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7833e87154a3a" /><Relationship Type="http://schemas.openxmlformats.org/officeDocument/2006/relationships/slide" Target="/ppt/slides/slide1.xml" Id="Rec835699de074e0e" /><Relationship Type="http://schemas.openxmlformats.org/officeDocument/2006/relationships/slide" Target="/ppt/slides/slide2.xml" Id="R656040c64dee464c" /><Relationship Type="http://schemas.openxmlformats.org/officeDocument/2006/relationships/slide" Target="/ppt/slides/slide3.xml" Id="R054f5e8716064af4" /><Relationship Type="http://schemas.openxmlformats.org/officeDocument/2006/relationships/slide" Target="/ppt/slides/slide4.xml" Id="R5b140220845a4b35" /><Relationship Type="http://schemas.openxmlformats.org/officeDocument/2006/relationships/slide" Target="/ppt/slides/slide5.xml" Id="Ra39fca6f05e64576" /><Relationship Type="http://schemas.openxmlformats.org/officeDocument/2006/relationships/slide" Target="/ppt/slides/slide6.xml" Id="R64b8a5f5d35848c5" /><Relationship Type="http://schemas.openxmlformats.org/officeDocument/2006/relationships/slide" Target="/ppt/slides/slide7.xml" Id="R6df2a336a5c1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ae461f1fb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22645906e4360" /><Relationship Type="http://schemas.openxmlformats.org/officeDocument/2006/relationships/theme" Target="/ppt/slideMasters/theme/theme1.xml" Id="Refb42adf83c0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22645906e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03195ff01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8277ae486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253062763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05f58659b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8fea3ce9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67e88131a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ae17a1f7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JAN FREDRIK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SVEIN INGE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SVEIAN MARTINE FOSSE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